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56" r:id="rId2"/>
    <p:sldId id="257" r:id="rId3"/>
    <p:sldId id="258" r:id="rId4"/>
    <p:sldId id="260" r:id="rId5"/>
    <p:sldId id="261" r:id="rId6"/>
    <p:sldId id="262" r:id="rId7"/>
    <p:sldId id="265" r:id="rId8"/>
    <p:sldId id="266" r:id="rId9"/>
    <p:sldId id="267" r:id="rId10"/>
    <p:sldId id="268" r:id="rId11"/>
    <p:sldId id="283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8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45A6169-53B1-45CD-9B25-E80733603AD4}">
          <p14:sldIdLst>
            <p14:sldId id="256"/>
            <p14:sldId id="257"/>
            <p14:sldId id="258"/>
            <p14:sldId id="260"/>
            <p14:sldId id="261"/>
            <p14:sldId id="262"/>
            <p14:sldId id="265"/>
            <p14:sldId id="266"/>
            <p14:sldId id="267"/>
            <p14:sldId id="268"/>
            <p14:sldId id="283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15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97" autoAdjust="0"/>
    <p:restoredTop sz="94660"/>
  </p:normalViewPr>
  <p:slideViewPr>
    <p:cSldViewPr snapToGrid="0">
      <p:cViewPr varScale="1">
        <p:scale>
          <a:sx n="82" d="100"/>
          <a:sy n="82" d="100"/>
        </p:scale>
        <p:origin x="758" y="72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93A5E-2CC4-4AF4-90DE-3EE245B99358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42AE69-1C4F-4F56-832E-BD712E0BB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64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972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11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84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0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694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8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0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6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30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15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384E09-4C4C-4CD9-A394-5E3E43D352EC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7531D-687D-4E2D-B209-C8EAAE746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21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4.png"/><Relationship Id="rId7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F42D0B9-3F42-47F3-9F22-DA35E2E7F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264C111B-BD1A-4E96-ABD3-C05B208F53D9}"/>
              </a:ext>
            </a:extLst>
          </p:cNvPr>
          <p:cNvSpPr/>
          <p:nvPr/>
        </p:nvSpPr>
        <p:spPr>
          <a:xfrm>
            <a:off x="3048000" y="0"/>
            <a:ext cx="9144000" cy="687832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2590800 w 8686800"/>
              <a:gd name="connsiteY0" fmla="*/ 0 h 6878320"/>
              <a:gd name="connsiteX1" fmla="*/ 8686800 w 8686800"/>
              <a:gd name="connsiteY1" fmla="*/ 0 h 6878320"/>
              <a:gd name="connsiteX2" fmla="*/ 8686800 w 8686800"/>
              <a:gd name="connsiteY2" fmla="*/ 6858000 h 6878320"/>
              <a:gd name="connsiteX3" fmla="*/ 0 w 8686800"/>
              <a:gd name="connsiteY3" fmla="*/ 6878320 h 6878320"/>
              <a:gd name="connsiteX4" fmla="*/ 2590800 w 8686800"/>
              <a:gd name="connsiteY4" fmla="*/ 0 h 6878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86800" h="6878320">
                <a:moveTo>
                  <a:pt x="2590800" y="0"/>
                </a:moveTo>
                <a:lnTo>
                  <a:pt x="8686800" y="0"/>
                </a:lnTo>
                <a:lnTo>
                  <a:pt x="8686800" y="6858000"/>
                </a:lnTo>
                <a:lnTo>
                  <a:pt x="0" y="6878320"/>
                </a:lnTo>
                <a:lnTo>
                  <a:pt x="2590800" y="0"/>
                </a:lnTo>
                <a:close/>
              </a:path>
            </a:pathLst>
          </a:custGeom>
          <a:gradFill>
            <a:gsLst>
              <a:gs pos="0">
                <a:srgbClr val="00B050"/>
              </a:gs>
              <a:gs pos="100000">
                <a:srgbClr val="156969">
                  <a:alpha val="42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070080-194D-410A-B2C2-6126569798E6}"/>
              </a:ext>
            </a:extLst>
          </p:cNvPr>
          <p:cNvSpPr txBox="1"/>
          <p:nvPr/>
        </p:nvSpPr>
        <p:spPr>
          <a:xfrm>
            <a:off x="4785360" y="2489200"/>
            <a:ext cx="7315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</a:t>
            </a:r>
            <a:endParaRPr lang="en-US" sz="13800" b="1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6701B3B-6928-4613-B68C-BD91F1D6D25A}"/>
              </a:ext>
            </a:extLst>
          </p:cNvPr>
          <p:cNvSpPr txBox="1"/>
          <p:nvPr/>
        </p:nvSpPr>
        <p:spPr>
          <a:xfrm>
            <a:off x="4907902" y="3822799"/>
            <a:ext cx="71926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spc="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Online Texture Delivering System</a:t>
            </a:r>
            <a:endParaRPr lang="en-US" spc="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1E4E18C-F1DC-4C6D-8A34-8C59C4DB85FB}"/>
              </a:ext>
            </a:extLst>
          </p:cNvPr>
          <p:cNvCxnSpPr>
            <a:cxnSpLocks/>
          </p:cNvCxnSpPr>
          <p:nvPr/>
        </p:nvCxnSpPr>
        <p:spPr>
          <a:xfrm>
            <a:off x="6710680" y="4284464"/>
            <a:ext cx="49580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CC7C50B-2D87-40CC-A012-DE6531032814}"/>
              </a:ext>
            </a:extLst>
          </p:cNvPr>
          <p:cNvCxnSpPr>
            <a:cxnSpLocks/>
          </p:cNvCxnSpPr>
          <p:nvPr/>
        </p:nvCxnSpPr>
        <p:spPr>
          <a:xfrm>
            <a:off x="6731000" y="3802479"/>
            <a:ext cx="4917440" cy="101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52330BC-D3BF-4B05-A474-DAFF06BC763F}"/>
              </a:ext>
            </a:extLst>
          </p:cNvPr>
          <p:cNvSpPr txBox="1"/>
          <p:nvPr/>
        </p:nvSpPr>
        <p:spPr>
          <a:xfrm>
            <a:off x="8362765" y="5655076"/>
            <a:ext cx="34800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Lasantha M Senanayake</a:t>
            </a:r>
          </a:p>
          <a:p>
            <a:pPr algn="r"/>
            <a:r>
              <a:rPr lang="en-US" sz="3200" b="1" dirty="0">
                <a:solidFill>
                  <a:schemeClr val="bg1"/>
                </a:solidFill>
                <a:latin typeface="Advent Pro" panose="02000506040000020004" pitchFamily="2" charset="0"/>
              </a:rPr>
              <a:t>S/15/418</a:t>
            </a:r>
          </a:p>
        </p:txBody>
      </p:sp>
    </p:spTree>
    <p:extLst>
      <p:ext uri="{BB962C8B-B14F-4D97-AF65-F5344CB8AC3E}">
        <p14:creationId xmlns:p14="http://schemas.microsoft.com/office/powerpoint/2010/main" val="426197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1C4795-6D3A-4166-ACC5-1FA7176443B9}"/>
              </a:ext>
            </a:extLst>
          </p:cNvPr>
          <p:cNvSpPr txBox="1"/>
          <p:nvPr/>
        </p:nvSpPr>
        <p:spPr>
          <a:xfrm>
            <a:off x="2035628" y="2967335"/>
            <a:ext cx="8120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dvent Pro" panose="02000506040000020004" pitchFamily="2" charset="0"/>
              </a:rPr>
              <a:t>What is </a:t>
            </a:r>
            <a:r>
              <a:rPr lang="en-US" sz="54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  <a:r>
              <a:rPr lang="en-US" sz="4800" b="1" dirty="0">
                <a:solidFill>
                  <a:schemeClr val="bg1"/>
                </a:solidFill>
                <a:latin typeface="Advent Pro" panose="02000506040000020004" pitchFamily="2" charset="0"/>
              </a:rPr>
              <a:t>Web</a:t>
            </a:r>
            <a:r>
              <a:rPr lang="en-US" sz="4800" dirty="0">
                <a:solidFill>
                  <a:schemeClr val="bg1"/>
                </a:solidFill>
                <a:latin typeface="Advent Pro" panose="02000506040000020004" pitchFamily="2" charset="0"/>
              </a:rPr>
              <a:t>?</a:t>
            </a:r>
            <a:endParaRPr lang="en-US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grpSp>
        <p:nvGrpSpPr>
          <p:cNvPr id="5" name="Graphic 3">
            <a:extLst>
              <a:ext uri="{FF2B5EF4-FFF2-40B4-BE49-F238E27FC236}">
                <a16:creationId xmlns:a16="http://schemas.microsoft.com/office/drawing/2014/main" id="{BDCEA91F-8CC1-4DB1-AA52-41265A5D4EA0}"/>
              </a:ext>
            </a:extLst>
          </p:cNvPr>
          <p:cNvGrpSpPr/>
          <p:nvPr/>
        </p:nvGrpSpPr>
        <p:grpSpPr>
          <a:xfrm>
            <a:off x="7873815" y="1815214"/>
            <a:ext cx="3684772" cy="3684772"/>
            <a:chOff x="6520543" y="1387971"/>
            <a:chExt cx="5005387" cy="5005387"/>
          </a:xfrm>
          <a:solidFill>
            <a:schemeClr val="bg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6BCD4AE-DD1C-4D39-9A55-68313772B6F6}"/>
                </a:ext>
              </a:extLst>
            </p:cNvPr>
            <p:cNvSpPr/>
            <p:nvPr/>
          </p:nvSpPr>
          <p:spPr>
            <a:xfrm>
              <a:off x="6845829" y="1669150"/>
              <a:ext cx="420374" cy="420374"/>
            </a:xfrm>
            <a:custGeom>
              <a:avLst/>
              <a:gdLst>
                <a:gd name="connsiteX0" fmla="*/ 214961 w 420374"/>
                <a:gd name="connsiteY0" fmla="*/ 0 h 420374"/>
                <a:gd name="connsiteX1" fmla="*/ 0 w 420374"/>
                <a:gd name="connsiteY1" fmla="*/ 214961 h 420374"/>
                <a:gd name="connsiteX2" fmla="*/ 214961 w 420374"/>
                <a:gd name="connsiteY2" fmla="*/ 429960 h 420374"/>
                <a:gd name="connsiteX3" fmla="*/ 429960 w 420374"/>
                <a:gd name="connsiteY3" fmla="*/ 214961 h 420374"/>
                <a:gd name="connsiteX4" fmla="*/ 214961 w 420374"/>
                <a:gd name="connsiteY4" fmla="*/ 0 h 420374"/>
                <a:gd name="connsiteX5" fmla="*/ 214961 w 420374"/>
                <a:gd name="connsiteY5" fmla="*/ 283432 h 420374"/>
                <a:gd name="connsiteX6" fmla="*/ 146489 w 420374"/>
                <a:gd name="connsiteY6" fmla="*/ 214961 h 420374"/>
                <a:gd name="connsiteX7" fmla="*/ 214961 w 420374"/>
                <a:gd name="connsiteY7" fmla="*/ 146528 h 420374"/>
                <a:gd name="connsiteX8" fmla="*/ 283432 w 420374"/>
                <a:gd name="connsiteY8" fmla="*/ 214961 h 420374"/>
                <a:gd name="connsiteX9" fmla="*/ 214961 w 420374"/>
                <a:gd name="connsiteY9" fmla="*/ 283432 h 420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374" h="420374">
                  <a:moveTo>
                    <a:pt x="214961" y="0"/>
                  </a:moveTo>
                  <a:cubicBezTo>
                    <a:pt x="96425" y="0"/>
                    <a:pt x="0" y="96463"/>
                    <a:pt x="0" y="214961"/>
                  </a:cubicBezTo>
                  <a:cubicBezTo>
                    <a:pt x="0" y="333496"/>
                    <a:pt x="96425" y="429960"/>
                    <a:pt x="214961" y="429960"/>
                  </a:cubicBezTo>
                  <a:cubicBezTo>
                    <a:pt x="333496" y="429960"/>
                    <a:pt x="429960" y="333496"/>
                    <a:pt x="429960" y="214961"/>
                  </a:cubicBezTo>
                  <a:cubicBezTo>
                    <a:pt x="429960" y="96463"/>
                    <a:pt x="333496" y="0"/>
                    <a:pt x="214961" y="0"/>
                  </a:cubicBezTo>
                  <a:close/>
                  <a:moveTo>
                    <a:pt x="214961" y="283432"/>
                  </a:moveTo>
                  <a:cubicBezTo>
                    <a:pt x="177231" y="283432"/>
                    <a:pt x="146489" y="252729"/>
                    <a:pt x="146489" y="214961"/>
                  </a:cubicBezTo>
                  <a:cubicBezTo>
                    <a:pt x="146489" y="177231"/>
                    <a:pt x="177231" y="146528"/>
                    <a:pt x="214961" y="146528"/>
                  </a:cubicBezTo>
                  <a:cubicBezTo>
                    <a:pt x="252729" y="146528"/>
                    <a:pt x="283432" y="177231"/>
                    <a:pt x="283432" y="214961"/>
                  </a:cubicBezTo>
                  <a:cubicBezTo>
                    <a:pt x="283432" y="252729"/>
                    <a:pt x="252729" y="283432"/>
                    <a:pt x="214961" y="283432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683D411-CE02-44A4-AE80-9641421E9525}"/>
                </a:ext>
              </a:extLst>
            </p:cNvPr>
            <p:cNvSpPr/>
            <p:nvPr/>
          </p:nvSpPr>
          <p:spPr>
            <a:xfrm>
              <a:off x="7393140" y="1669150"/>
              <a:ext cx="420374" cy="420374"/>
            </a:xfrm>
            <a:custGeom>
              <a:avLst/>
              <a:gdLst>
                <a:gd name="connsiteX0" fmla="*/ 214999 w 420374"/>
                <a:gd name="connsiteY0" fmla="*/ 0 h 420374"/>
                <a:gd name="connsiteX1" fmla="*/ 0 w 420374"/>
                <a:gd name="connsiteY1" fmla="*/ 214961 h 420374"/>
                <a:gd name="connsiteX2" fmla="*/ 214999 w 420374"/>
                <a:gd name="connsiteY2" fmla="*/ 429960 h 420374"/>
                <a:gd name="connsiteX3" fmla="*/ 429960 w 420374"/>
                <a:gd name="connsiteY3" fmla="*/ 214961 h 420374"/>
                <a:gd name="connsiteX4" fmla="*/ 214999 w 420374"/>
                <a:gd name="connsiteY4" fmla="*/ 0 h 420374"/>
                <a:gd name="connsiteX5" fmla="*/ 214999 w 420374"/>
                <a:gd name="connsiteY5" fmla="*/ 283432 h 420374"/>
                <a:gd name="connsiteX6" fmla="*/ 146528 w 420374"/>
                <a:gd name="connsiteY6" fmla="*/ 214961 h 420374"/>
                <a:gd name="connsiteX7" fmla="*/ 214999 w 420374"/>
                <a:gd name="connsiteY7" fmla="*/ 146528 h 420374"/>
                <a:gd name="connsiteX8" fmla="*/ 283470 w 420374"/>
                <a:gd name="connsiteY8" fmla="*/ 214961 h 420374"/>
                <a:gd name="connsiteX9" fmla="*/ 214999 w 420374"/>
                <a:gd name="connsiteY9" fmla="*/ 283432 h 420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374" h="420374">
                  <a:moveTo>
                    <a:pt x="214999" y="0"/>
                  </a:moveTo>
                  <a:cubicBezTo>
                    <a:pt x="96463" y="0"/>
                    <a:pt x="0" y="96463"/>
                    <a:pt x="0" y="214961"/>
                  </a:cubicBezTo>
                  <a:cubicBezTo>
                    <a:pt x="0" y="333496"/>
                    <a:pt x="96463" y="429960"/>
                    <a:pt x="214999" y="429960"/>
                  </a:cubicBezTo>
                  <a:cubicBezTo>
                    <a:pt x="333535" y="429960"/>
                    <a:pt x="429960" y="333496"/>
                    <a:pt x="429960" y="214961"/>
                  </a:cubicBezTo>
                  <a:cubicBezTo>
                    <a:pt x="429960" y="96463"/>
                    <a:pt x="333535" y="0"/>
                    <a:pt x="214999" y="0"/>
                  </a:cubicBezTo>
                  <a:close/>
                  <a:moveTo>
                    <a:pt x="214999" y="283432"/>
                  </a:moveTo>
                  <a:cubicBezTo>
                    <a:pt x="177231" y="283432"/>
                    <a:pt x="146528" y="252729"/>
                    <a:pt x="146528" y="214961"/>
                  </a:cubicBezTo>
                  <a:cubicBezTo>
                    <a:pt x="146528" y="177231"/>
                    <a:pt x="177231" y="146528"/>
                    <a:pt x="214999" y="146528"/>
                  </a:cubicBezTo>
                  <a:cubicBezTo>
                    <a:pt x="252729" y="146528"/>
                    <a:pt x="283470" y="177231"/>
                    <a:pt x="283470" y="214961"/>
                  </a:cubicBezTo>
                  <a:cubicBezTo>
                    <a:pt x="283470" y="252729"/>
                    <a:pt x="252729" y="283432"/>
                    <a:pt x="214999" y="283432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C2BDE37-C5BE-4C9F-91BE-6D2D896FEE21}"/>
                </a:ext>
              </a:extLst>
            </p:cNvPr>
            <p:cNvSpPr/>
            <p:nvPr/>
          </p:nvSpPr>
          <p:spPr>
            <a:xfrm>
              <a:off x="7940490" y="1669150"/>
              <a:ext cx="420374" cy="420374"/>
            </a:xfrm>
            <a:custGeom>
              <a:avLst/>
              <a:gdLst>
                <a:gd name="connsiteX0" fmla="*/ 214961 w 420374"/>
                <a:gd name="connsiteY0" fmla="*/ 0 h 420374"/>
                <a:gd name="connsiteX1" fmla="*/ 0 w 420374"/>
                <a:gd name="connsiteY1" fmla="*/ 214961 h 420374"/>
                <a:gd name="connsiteX2" fmla="*/ 214961 w 420374"/>
                <a:gd name="connsiteY2" fmla="*/ 429960 h 420374"/>
                <a:gd name="connsiteX3" fmla="*/ 429960 w 420374"/>
                <a:gd name="connsiteY3" fmla="*/ 214961 h 420374"/>
                <a:gd name="connsiteX4" fmla="*/ 214961 w 420374"/>
                <a:gd name="connsiteY4" fmla="*/ 0 h 420374"/>
                <a:gd name="connsiteX5" fmla="*/ 214961 w 420374"/>
                <a:gd name="connsiteY5" fmla="*/ 283432 h 420374"/>
                <a:gd name="connsiteX6" fmla="*/ 146489 w 420374"/>
                <a:gd name="connsiteY6" fmla="*/ 214961 h 420374"/>
                <a:gd name="connsiteX7" fmla="*/ 214961 w 420374"/>
                <a:gd name="connsiteY7" fmla="*/ 146528 h 420374"/>
                <a:gd name="connsiteX8" fmla="*/ 283432 w 420374"/>
                <a:gd name="connsiteY8" fmla="*/ 214961 h 420374"/>
                <a:gd name="connsiteX9" fmla="*/ 214961 w 420374"/>
                <a:gd name="connsiteY9" fmla="*/ 283432 h 420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374" h="420374">
                  <a:moveTo>
                    <a:pt x="214961" y="0"/>
                  </a:moveTo>
                  <a:cubicBezTo>
                    <a:pt x="96425" y="0"/>
                    <a:pt x="0" y="96463"/>
                    <a:pt x="0" y="214961"/>
                  </a:cubicBezTo>
                  <a:cubicBezTo>
                    <a:pt x="0" y="333496"/>
                    <a:pt x="96425" y="429960"/>
                    <a:pt x="214961" y="429960"/>
                  </a:cubicBezTo>
                  <a:cubicBezTo>
                    <a:pt x="333496" y="429960"/>
                    <a:pt x="429960" y="333496"/>
                    <a:pt x="429960" y="214961"/>
                  </a:cubicBezTo>
                  <a:cubicBezTo>
                    <a:pt x="429960" y="96463"/>
                    <a:pt x="333496" y="0"/>
                    <a:pt x="214961" y="0"/>
                  </a:cubicBezTo>
                  <a:close/>
                  <a:moveTo>
                    <a:pt x="214961" y="283432"/>
                  </a:moveTo>
                  <a:cubicBezTo>
                    <a:pt x="177231" y="283432"/>
                    <a:pt x="146489" y="252729"/>
                    <a:pt x="146489" y="214961"/>
                  </a:cubicBezTo>
                  <a:cubicBezTo>
                    <a:pt x="146489" y="177231"/>
                    <a:pt x="177231" y="146528"/>
                    <a:pt x="214961" y="146528"/>
                  </a:cubicBezTo>
                  <a:cubicBezTo>
                    <a:pt x="252729" y="146528"/>
                    <a:pt x="283432" y="177231"/>
                    <a:pt x="283432" y="214961"/>
                  </a:cubicBezTo>
                  <a:cubicBezTo>
                    <a:pt x="283432" y="252729"/>
                    <a:pt x="252729" y="283432"/>
                    <a:pt x="214961" y="283432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BC51E1C-B46A-446A-920E-FD558E6A65F4}"/>
                </a:ext>
              </a:extLst>
            </p:cNvPr>
            <p:cNvSpPr/>
            <p:nvPr/>
          </p:nvSpPr>
          <p:spPr>
            <a:xfrm>
              <a:off x="6520543" y="1387971"/>
              <a:ext cx="5005387" cy="4995611"/>
            </a:xfrm>
            <a:custGeom>
              <a:avLst/>
              <a:gdLst>
                <a:gd name="connsiteX0" fmla="*/ 4926567 w 5005387"/>
                <a:gd name="connsiteY0" fmla="*/ 1445151 h 4995610"/>
                <a:gd name="connsiteX1" fmla="*/ 4999850 w 5005387"/>
                <a:gd name="connsiteY1" fmla="*/ 1371868 h 4995610"/>
                <a:gd name="connsiteX2" fmla="*/ 5005387 w 5005387"/>
                <a:gd name="connsiteY2" fmla="*/ 322384 h 4995610"/>
                <a:gd name="connsiteX3" fmla="*/ 4683004 w 5005387"/>
                <a:gd name="connsiteY3" fmla="*/ 0 h 4995610"/>
                <a:gd name="connsiteX4" fmla="*/ 322422 w 5005387"/>
                <a:gd name="connsiteY4" fmla="*/ 0 h 4995610"/>
                <a:gd name="connsiteX5" fmla="*/ 0 w 5005387"/>
                <a:gd name="connsiteY5" fmla="*/ 322422 h 4995610"/>
                <a:gd name="connsiteX6" fmla="*/ 0 w 5005387"/>
                <a:gd name="connsiteY6" fmla="*/ 3866924 h 4995610"/>
                <a:gd name="connsiteX7" fmla="*/ 273388 w 5005387"/>
                <a:gd name="connsiteY7" fmla="*/ 4185604 h 4995610"/>
                <a:gd name="connsiteX8" fmla="*/ 322422 w 5005387"/>
                <a:gd name="connsiteY8" fmla="*/ 4189346 h 4995610"/>
                <a:gd name="connsiteX9" fmla="*/ 1747830 w 5005387"/>
                <a:gd name="connsiteY9" fmla="*/ 4189346 h 4995610"/>
                <a:gd name="connsiteX10" fmla="*/ 1747830 w 5005387"/>
                <a:gd name="connsiteY10" fmla="*/ 4452080 h 4995610"/>
                <a:gd name="connsiteX11" fmla="*/ 1526645 w 5005387"/>
                <a:gd name="connsiteY11" fmla="*/ 4452080 h 4995610"/>
                <a:gd name="connsiteX12" fmla="*/ 1259061 w 5005387"/>
                <a:gd name="connsiteY12" fmla="*/ 4719626 h 4995610"/>
                <a:gd name="connsiteX13" fmla="*/ 1259061 w 5005387"/>
                <a:gd name="connsiteY13" fmla="*/ 4877915 h 4995610"/>
                <a:gd name="connsiteX14" fmla="*/ 1381148 w 5005387"/>
                <a:gd name="connsiteY14" fmla="*/ 5000003 h 4995610"/>
                <a:gd name="connsiteX15" fmla="*/ 1730493 w 5005387"/>
                <a:gd name="connsiteY15" fmla="*/ 5000003 h 4995610"/>
                <a:gd name="connsiteX16" fmla="*/ 1803737 w 5005387"/>
                <a:gd name="connsiteY16" fmla="*/ 4926720 h 4995610"/>
                <a:gd name="connsiteX17" fmla="*/ 1730493 w 5005387"/>
                <a:gd name="connsiteY17" fmla="*/ 4853475 h 4995610"/>
                <a:gd name="connsiteX18" fmla="*/ 1405588 w 5005387"/>
                <a:gd name="connsiteY18" fmla="*/ 4853475 h 4995610"/>
                <a:gd name="connsiteX19" fmla="*/ 1405588 w 5005387"/>
                <a:gd name="connsiteY19" fmla="*/ 4719626 h 4995610"/>
                <a:gd name="connsiteX20" fmla="*/ 1526645 w 5005387"/>
                <a:gd name="connsiteY20" fmla="*/ 4598570 h 4995610"/>
                <a:gd name="connsiteX21" fmla="*/ 3473205 w 5005387"/>
                <a:gd name="connsiteY21" fmla="*/ 4598570 h 4995610"/>
                <a:gd name="connsiteX22" fmla="*/ 3594261 w 5005387"/>
                <a:gd name="connsiteY22" fmla="*/ 4719626 h 4995610"/>
                <a:gd name="connsiteX23" fmla="*/ 3594261 w 5005387"/>
                <a:gd name="connsiteY23" fmla="*/ 4853475 h 4995610"/>
                <a:gd name="connsiteX24" fmla="*/ 2185274 w 5005387"/>
                <a:gd name="connsiteY24" fmla="*/ 4853475 h 4995610"/>
                <a:gd name="connsiteX25" fmla="*/ 2112030 w 5005387"/>
                <a:gd name="connsiteY25" fmla="*/ 4926720 h 4995610"/>
                <a:gd name="connsiteX26" fmla="*/ 2185274 w 5005387"/>
                <a:gd name="connsiteY26" fmla="*/ 5000003 h 4995610"/>
                <a:gd name="connsiteX27" fmla="*/ 3618664 w 5005387"/>
                <a:gd name="connsiteY27" fmla="*/ 5000003 h 4995610"/>
                <a:gd name="connsiteX28" fmla="*/ 3740751 w 5005387"/>
                <a:gd name="connsiteY28" fmla="*/ 4877915 h 4995610"/>
                <a:gd name="connsiteX29" fmla="*/ 3740751 w 5005387"/>
                <a:gd name="connsiteY29" fmla="*/ 4719626 h 4995610"/>
                <a:gd name="connsiteX30" fmla="*/ 3473167 w 5005387"/>
                <a:gd name="connsiteY30" fmla="*/ 4452080 h 4995610"/>
                <a:gd name="connsiteX31" fmla="*/ 3251982 w 5005387"/>
                <a:gd name="connsiteY31" fmla="*/ 4452080 h 4995610"/>
                <a:gd name="connsiteX32" fmla="*/ 3251982 w 5005387"/>
                <a:gd name="connsiteY32" fmla="*/ 4189346 h 4995610"/>
                <a:gd name="connsiteX33" fmla="*/ 4677428 w 5005387"/>
                <a:gd name="connsiteY33" fmla="*/ 4189346 h 4995610"/>
                <a:gd name="connsiteX34" fmla="*/ 4726423 w 5005387"/>
                <a:gd name="connsiteY34" fmla="*/ 4185604 h 4995610"/>
                <a:gd name="connsiteX35" fmla="*/ 4999812 w 5005387"/>
                <a:gd name="connsiteY35" fmla="*/ 3866924 h 4995610"/>
                <a:gd name="connsiteX36" fmla="*/ 4999812 w 5005387"/>
                <a:gd name="connsiteY36" fmla="*/ 1826077 h 4995610"/>
                <a:gd name="connsiteX37" fmla="*/ 4926567 w 5005387"/>
                <a:gd name="connsiteY37" fmla="*/ 1752794 h 4995610"/>
                <a:gd name="connsiteX38" fmla="*/ 4853322 w 5005387"/>
                <a:gd name="connsiteY38" fmla="*/ 1826077 h 4995610"/>
                <a:gd name="connsiteX39" fmla="*/ 4853322 w 5005387"/>
                <a:gd name="connsiteY39" fmla="*/ 3442540 h 4995610"/>
                <a:gd name="connsiteX40" fmla="*/ 2563413 w 5005387"/>
                <a:gd name="connsiteY40" fmla="*/ 3442540 h 4995610"/>
                <a:gd name="connsiteX41" fmla="*/ 2563413 w 5005387"/>
                <a:gd name="connsiteY41" fmla="*/ 996480 h 4995610"/>
                <a:gd name="connsiteX42" fmla="*/ 4853322 w 5005387"/>
                <a:gd name="connsiteY42" fmla="*/ 996480 h 4995610"/>
                <a:gd name="connsiteX43" fmla="*/ 4853322 w 5005387"/>
                <a:gd name="connsiteY43" fmla="*/ 1371868 h 4995610"/>
                <a:gd name="connsiteX44" fmla="*/ 4926567 w 5005387"/>
                <a:gd name="connsiteY44" fmla="*/ 1445151 h 4995610"/>
                <a:gd name="connsiteX45" fmla="*/ 151912 w 5005387"/>
                <a:gd name="connsiteY45" fmla="*/ 996480 h 4995610"/>
                <a:gd name="connsiteX46" fmla="*/ 2416885 w 5005387"/>
                <a:gd name="connsiteY46" fmla="*/ 996480 h 4995610"/>
                <a:gd name="connsiteX47" fmla="*/ 2416885 w 5005387"/>
                <a:gd name="connsiteY47" fmla="*/ 3437270 h 4995610"/>
                <a:gd name="connsiteX48" fmla="*/ 151912 w 5005387"/>
                <a:gd name="connsiteY48" fmla="*/ 3437270 h 4995610"/>
                <a:gd name="connsiteX49" fmla="*/ 3105492 w 5005387"/>
                <a:gd name="connsiteY49" fmla="*/ 4452080 h 4995610"/>
                <a:gd name="connsiteX50" fmla="*/ 1894358 w 5005387"/>
                <a:gd name="connsiteY50" fmla="*/ 4452080 h 4995610"/>
                <a:gd name="connsiteX51" fmla="*/ 1894358 w 5005387"/>
                <a:gd name="connsiteY51" fmla="*/ 4189346 h 4995610"/>
                <a:gd name="connsiteX52" fmla="*/ 3105492 w 5005387"/>
                <a:gd name="connsiteY52" fmla="*/ 4189346 h 4995610"/>
                <a:gd name="connsiteX53" fmla="*/ 4853322 w 5005387"/>
                <a:gd name="connsiteY53" fmla="*/ 3589068 h 4995610"/>
                <a:gd name="connsiteX54" fmla="*/ 4853322 w 5005387"/>
                <a:gd name="connsiteY54" fmla="*/ 3866924 h 4995610"/>
                <a:gd name="connsiteX55" fmla="*/ 4695376 w 5005387"/>
                <a:gd name="connsiteY55" fmla="*/ 4041940 h 4995610"/>
                <a:gd name="connsiteX56" fmla="*/ 4677428 w 5005387"/>
                <a:gd name="connsiteY56" fmla="*/ 4042819 h 4995610"/>
                <a:gd name="connsiteX57" fmla="*/ 322422 w 5005387"/>
                <a:gd name="connsiteY57" fmla="*/ 4042819 h 4995610"/>
                <a:gd name="connsiteX58" fmla="*/ 304474 w 5005387"/>
                <a:gd name="connsiteY58" fmla="*/ 4041940 h 4995610"/>
                <a:gd name="connsiteX59" fmla="*/ 146528 w 5005387"/>
                <a:gd name="connsiteY59" fmla="*/ 3866924 h 4995610"/>
                <a:gd name="connsiteX60" fmla="*/ 146528 w 5005387"/>
                <a:gd name="connsiteY60" fmla="*/ 3589068 h 4995610"/>
                <a:gd name="connsiteX61" fmla="*/ 2490168 w 5005387"/>
                <a:gd name="connsiteY61" fmla="*/ 849952 h 4995610"/>
                <a:gd name="connsiteX62" fmla="*/ 151912 w 5005387"/>
                <a:gd name="connsiteY62" fmla="*/ 849952 h 4995610"/>
                <a:gd name="connsiteX63" fmla="*/ 151912 w 5005387"/>
                <a:gd name="connsiteY63" fmla="*/ 322384 h 4995610"/>
                <a:gd name="connsiteX64" fmla="*/ 327806 w 5005387"/>
                <a:gd name="connsiteY64" fmla="*/ 146528 h 4995610"/>
                <a:gd name="connsiteX65" fmla="*/ 4677428 w 5005387"/>
                <a:gd name="connsiteY65" fmla="*/ 146528 h 4995610"/>
                <a:gd name="connsiteX66" fmla="*/ 4853322 w 5005387"/>
                <a:gd name="connsiteY66" fmla="*/ 322422 h 4995610"/>
                <a:gd name="connsiteX67" fmla="*/ 4853322 w 5005387"/>
                <a:gd name="connsiteY67" fmla="*/ 849952 h 499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5005387" h="4995610">
                  <a:moveTo>
                    <a:pt x="4926567" y="1445151"/>
                  </a:moveTo>
                  <a:cubicBezTo>
                    <a:pt x="4967046" y="1445151"/>
                    <a:pt x="4999850" y="1412348"/>
                    <a:pt x="4999850" y="1371868"/>
                  </a:cubicBezTo>
                  <a:lnTo>
                    <a:pt x="5005387" y="322384"/>
                  </a:lnTo>
                  <a:cubicBezTo>
                    <a:pt x="5005387" y="144618"/>
                    <a:pt x="4860769" y="0"/>
                    <a:pt x="4683004" y="0"/>
                  </a:cubicBezTo>
                  <a:lnTo>
                    <a:pt x="322422" y="0"/>
                  </a:lnTo>
                  <a:cubicBezTo>
                    <a:pt x="144656" y="0"/>
                    <a:pt x="0" y="144656"/>
                    <a:pt x="0" y="322422"/>
                  </a:cubicBezTo>
                  <a:lnTo>
                    <a:pt x="0" y="3866924"/>
                  </a:lnTo>
                  <a:cubicBezTo>
                    <a:pt x="0" y="4028040"/>
                    <a:pt x="118803" y="4161927"/>
                    <a:pt x="273388" y="4185604"/>
                  </a:cubicBezTo>
                  <a:cubicBezTo>
                    <a:pt x="289389" y="4188086"/>
                    <a:pt x="305772" y="4189346"/>
                    <a:pt x="322422" y="4189346"/>
                  </a:cubicBezTo>
                  <a:lnTo>
                    <a:pt x="1747830" y="4189346"/>
                  </a:lnTo>
                  <a:lnTo>
                    <a:pt x="1747830" y="4452080"/>
                  </a:lnTo>
                  <a:lnTo>
                    <a:pt x="1526645" y="4452080"/>
                  </a:lnTo>
                  <a:cubicBezTo>
                    <a:pt x="1379124" y="4452080"/>
                    <a:pt x="1259061" y="4572105"/>
                    <a:pt x="1259061" y="4719626"/>
                  </a:cubicBezTo>
                  <a:lnTo>
                    <a:pt x="1259061" y="4877915"/>
                  </a:lnTo>
                  <a:cubicBezTo>
                    <a:pt x="1259061" y="4945241"/>
                    <a:pt x="1313822" y="5000003"/>
                    <a:pt x="1381148" y="5000003"/>
                  </a:cubicBezTo>
                  <a:lnTo>
                    <a:pt x="1730493" y="5000003"/>
                  </a:lnTo>
                  <a:cubicBezTo>
                    <a:pt x="1770934" y="5000003"/>
                    <a:pt x="1803737" y="4967199"/>
                    <a:pt x="1803737" y="4926720"/>
                  </a:cubicBezTo>
                  <a:cubicBezTo>
                    <a:pt x="1803737" y="4886279"/>
                    <a:pt x="1770934" y="4853475"/>
                    <a:pt x="1730493" y="4853475"/>
                  </a:cubicBezTo>
                  <a:lnTo>
                    <a:pt x="1405588" y="4853475"/>
                  </a:lnTo>
                  <a:lnTo>
                    <a:pt x="1405588" y="4719626"/>
                  </a:lnTo>
                  <a:cubicBezTo>
                    <a:pt x="1405588" y="4652873"/>
                    <a:pt x="1459892" y="4598570"/>
                    <a:pt x="1526645" y="4598570"/>
                  </a:cubicBezTo>
                  <a:lnTo>
                    <a:pt x="3473205" y="4598570"/>
                  </a:lnTo>
                  <a:cubicBezTo>
                    <a:pt x="3539958" y="4598570"/>
                    <a:pt x="3594261" y="4652873"/>
                    <a:pt x="3594261" y="4719626"/>
                  </a:cubicBezTo>
                  <a:lnTo>
                    <a:pt x="3594261" y="4853475"/>
                  </a:lnTo>
                  <a:lnTo>
                    <a:pt x="2185274" y="4853475"/>
                  </a:lnTo>
                  <a:cubicBezTo>
                    <a:pt x="2144833" y="4853475"/>
                    <a:pt x="2112030" y="4886279"/>
                    <a:pt x="2112030" y="4926720"/>
                  </a:cubicBezTo>
                  <a:cubicBezTo>
                    <a:pt x="2112030" y="4967199"/>
                    <a:pt x="2144833" y="5000003"/>
                    <a:pt x="2185274" y="5000003"/>
                  </a:cubicBezTo>
                  <a:lnTo>
                    <a:pt x="3618664" y="5000003"/>
                  </a:lnTo>
                  <a:cubicBezTo>
                    <a:pt x="3685989" y="5000003"/>
                    <a:pt x="3740751" y="4945241"/>
                    <a:pt x="3740751" y="4877915"/>
                  </a:cubicBezTo>
                  <a:lnTo>
                    <a:pt x="3740751" y="4719626"/>
                  </a:lnTo>
                  <a:cubicBezTo>
                    <a:pt x="3740751" y="4572105"/>
                    <a:pt x="3620726" y="4452080"/>
                    <a:pt x="3473167" y="4452080"/>
                  </a:cubicBezTo>
                  <a:lnTo>
                    <a:pt x="3251982" y="4452080"/>
                  </a:lnTo>
                  <a:lnTo>
                    <a:pt x="3251982" y="4189346"/>
                  </a:lnTo>
                  <a:lnTo>
                    <a:pt x="4677428" y="4189346"/>
                  </a:lnTo>
                  <a:cubicBezTo>
                    <a:pt x="4694078" y="4189346"/>
                    <a:pt x="4710461" y="4188086"/>
                    <a:pt x="4726423" y="4185604"/>
                  </a:cubicBezTo>
                  <a:cubicBezTo>
                    <a:pt x="4881047" y="4161927"/>
                    <a:pt x="4999812" y="4028040"/>
                    <a:pt x="4999812" y="3866924"/>
                  </a:cubicBezTo>
                  <a:lnTo>
                    <a:pt x="4999812" y="1826077"/>
                  </a:lnTo>
                  <a:cubicBezTo>
                    <a:pt x="4999812" y="1785598"/>
                    <a:pt x="4967046" y="1752794"/>
                    <a:pt x="4926567" y="1752794"/>
                  </a:cubicBezTo>
                  <a:cubicBezTo>
                    <a:pt x="4886126" y="1752794"/>
                    <a:pt x="4853322" y="1785598"/>
                    <a:pt x="4853322" y="1826077"/>
                  </a:cubicBezTo>
                  <a:lnTo>
                    <a:pt x="4853322" y="3442540"/>
                  </a:lnTo>
                  <a:lnTo>
                    <a:pt x="2563413" y="3442540"/>
                  </a:lnTo>
                  <a:lnTo>
                    <a:pt x="2563413" y="996480"/>
                  </a:lnTo>
                  <a:lnTo>
                    <a:pt x="4853322" y="996480"/>
                  </a:lnTo>
                  <a:lnTo>
                    <a:pt x="4853322" y="1371868"/>
                  </a:lnTo>
                  <a:cubicBezTo>
                    <a:pt x="4853322" y="1412348"/>
                    <a:pt x="4886126" y="1445151"/>
                    <a:pt x="4926567" y="1445151"/>
                  </a:cubicBezTo>
                  <a:close/>
                  <a:moveTo>
                    <a:pt x="151912" y="996480"/>
                  </a:moveTo>
                  <a:lnTo>
                    <a:pt x="2416885" y="996480"/>
                  </a:lnTo>
                  <a:lnTo>
                    <a:pt x="2416885" y="3437270"/>
                  </a:lnTo>
                  <a:lnTo>
                    <a:pt x="151912" y="3437270"/>
                  </a:lnTo>
                  <a:close/>
                  <a:moveTo>
                    <a:pt x="3105492" y="4452080"/>
                  </a:moveTo>
                  <a:lnTo>
                    <a:pt x="1894358" y="4452080"/>
                  </a:lnTo>
                  <a:lnTo>
                    <a:pt x="1894358" y="4189346"/>
                  </a:lnTo>
                  <a:lnTo>
                    <a:pt x="3105492" y="4189346"/>
                  </a:lnTo>
                  <a:close/>
                  <a:moveTo>
                    <a:pt x="4853322" y="3589068"/>
                  </a:moveTo>
                  <a:lnTo>
                    <a:pt x="4853322" y="3866924"/>
                  </a:lnTo>
                  <a:cubicBezTo>
                    <a:pt x="4853322" y="3957850"/>
                    <a:pt x="4783973" y="4032890"/>
                    <a:pt x="4695376" y="4041940"/>
                  </a:cubicBezTo>
                  <a:cubicBezTo>
                    <a:pt x="4689457" y="4042513"/>
                    <a:pt x="4683500" y="4042819"/>
                    <a:pt x="4677428" y="4042819"/>
                  </a:cubicBezTo>
                  <a:lnTo>
                    <a:pt x="322422" y="4042819"/>
                  </a:lnTo>
                  <a:cubicBezTo>
                    <a:pt x="316350" y="4042819"/>
                    <a:pt x="310354" y="4042513"/>
                    <a:pt x="304474" y="4041940"/>
                  </a:cubicBezTo>
                  <a:cubicBezTo>
                    <a:pt x="215877" y="4032890"/>
                    <a:pt x="146528" y="3957850"/>
                    <a:pt x="146528" y="3866924"/>
                  </a:cubicBezTo>
                  <a:lnTo>
                    <a:pt x="146528" y="3589068"/>
                  </a:lnTo>
                  <a:close/>
                  <a:moveTo>
                    <a:pt x="2490168" y="849952"/>
                  </a:moveTo>
                  <a:lnTo>
                    <a:pt x="151912" y="849952"/>
                  </a:lnTo>
                  <a:lnTo>
                    <a:pt x="151912" y="322384"/>
                  </a:lnTo>
                  <a:cubicBezTo>
                    <a:pt x="151912" y="225424"/>
                    <a:pt x="230809" y="146528"/>
                    <a:pt x="327806" y="146528"/>
                  </a:cubicBezTo>
                  <a:lnTo>
                    <a:pt x="4677428" y="146528"/>
                  </a:lnTo>
                  <a:cubicBezTo>
                    <a:pt x="4774426" y="146528"/>
                    <a:pt x="4853322" y="225424"/>
                    <a:pt x="4853322" y="322422"/>
                  </a:cubicBezTo>
                  <a:lnTo>
                    <a:pt x="4853322" y="849952"/>
                  </a:ln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6017D8D-C46C-4B94-A353-BD7938D300DF}"/>
                </a:ext>
              </a:extLst>
            </p:cNvPr>
            <p:cNvSpPr/>
            <p:nvPr/>
          </p:nvSpPr>
          <p:spPr>
            <a:xfrm>
              <a:off x="6905822" y="2529909"/>
              <a:ext cx="508360" cy="136866"/>
            </a:xfrm>
            <a:custGeom>
              <a:avLst/>
              <a:gdLst>
                <a:gd name="connsiteX0" fmla="*/ 73283 w 508359"/>
                <a:gd name="connsiteY0" fmla="*/ 146489 h 136866"/>
                <a:gd name="connsiteX1" fmla="*/ 444433 w 508359"/>
                <a:gd name="connsiteY1" fmla="*/ 146489 h 136866"/>
                <a:gd name="connsiteX2" fmla="*/ 517678 w 508359"/>
                <a:gd name="connsiteY2" fmla="*/ 73245 h 136866"/>
                <a:gd name="connsiteX3" fmla="*/ 444433 w 508359"/>
                <a:gd name="connsiteY3" fmla="*/ 0 h 136866"/>
                <a:gd name="connsiteX4" fmla="*/ 73283 w 508359"/>
                <a:gd name="connsiteY4" fmla="*/ 0 h 136866"/>
                <a:gd name="connsiteX5" fmla="*/ 0 w 508359"/>
                <a:gd name="connsiteY5" fmla="*/ 73245 h 136866"/>
                <a:gd name="connsiteX6" fmla="*/ 73283 w 508359"/>
                <a:gd name="connsiteY6" fmla="*/ 146489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359" h="136866">
                  <a:moveTo>
                    <a:pt x="73283" y="146489"/>
                  </a:moveTo>
                  <a:lnTo>
                    <a:pt x="444433" y="146489"/>
                  </a:lnTo>
                  <a:cubicBezTo>
                    <a:pt x="484874" y="146489"/>
                    <a:pt x="517678" y="113724"/>
                    <a:pt x="517678" y="73245"/>
                  </a:cubicBezTo>
                  <a:cubicBezTo>
                    <a:pt x="517678" y="32804"/>
                    <a:pt x="484874" y="0"/>
                    <a:pt x="444433" y="0"/>
                  </a:cubicBezTo>
                  <a:lnTo>
                    <a:pt x="73283" y="0"/>
                  </a:lnTo>
                  <a:cubicBezTo>
                    <a:pt x="32804" y="0"/>
                    <a:pt x="0" y="32804"/>
                    <a:pt x="0" y="73245"/>
                  </a:cubicBezTo>
                  <a:cubicBezTo>
                    <a:pt x="0" y="113724"/>
                    <a:pt x="32804" y="146489"/>
                    <a:pt x="73283" y="146489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303EA5-6B7D-4FBC-96CA-8CDF81599C6D}"/>
                </a:ext>
              </a:extLst>
            </p:cNvPr>
            <p:cNvSpPr/>
            <p:nvPr/>
          </p:nvSpPr>
          <p:spPr>
            <a:xfrm>
              <a:off x="7530961" y="2529909"/>
              <a:ext cx="312837" cy="136866"/>
            </a:xfrm>
            <a:custGeom>
              <a:avLst/>
              <a:gdLst>
                <a:gd name="connsiteX0" fmla="*/ 73245 w 312836"/>
                <a:gd name="connsiteY0" fmla="*/ 146489 h 136866"/>
                <a:gd name="connsiteX1" fmla="*/ 249063 w 312836"/>
                <a:gd name="connsiteY1" fmla="*/ 146489 h 136866"/>
                <a:gd name="connsiteX2" fmla="*/ 322307 w 312836"/>
                <a:gd name="connsiteY2" fmla="*/ 73245 h 136866"/>
                <a:gd name="connsiteX3" fmla="*/ 249063 w 312836"/>
                <a:gd name="connsiteY3" fmla="*/ 0 h 136866"/>
                <a:gd name="connsiteX4" fmla="*/ 73245 w 312836"/>
                <a:gd name="connsiteY4" fmla="*/ 0 h 136866"/>
                <a:gd name="connsiteX5" fmla="*/ 0 w 312836"/>
                <a:gd name="connsiteY5" fmla="*/ 73245 h 136866"/>
                <a:gd name="connsiteX6" fmla="*/ 73245 w 312836"/>
                <a:gd name="connsiteY6" fmla="*/ 146489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36" h="136866">
                  <a:moveTo>
                    <a:pt x="73245" y="146489"/>
                  </a:moveTo>
                  <a:lnTo>
                    <a:pt x="249063" y="146489"/>
                  </a:lnTo>
                  <a:cubicBezTo>
                    <a:pt x="289504" y="146489"/>
                    <a:pt x="322307" y="113724"/>
                    <a:pt x="322307" y="73245"/>
                  </a:cubicBezTo>
                  <a:cubicBezTo>
                    <a:pt x="322307" y="32804"/>
                    <a:pt x="289504" y="0"/>
                    <a:pt x="249063" y="0"/>
                  </a:cubicBezTo>
                  <a:lnTo>
                    <a:pt x="73245" y="0"/>
                  </a:lnTo>
                  <a:cubicBezTo>
                    <a:pt x="32765" y="0"/>
                    <a:pt x="0" y="32804"/>
                    <a:pt x="0" y="73245"/>
                  </a:cubicBezTo>
                  <a:cubicBezTo>
                    <a:pt x="0" y="113724"/>
                    <a:pt x="32765" y="146489"/>
                    <a:pt x="73245" y="146489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9724A45-8014-4C00-AD54-3916F4E885C3}"/>
                </a:ext>
              </a:extLst>
            </p:cNvPr>
            <p:cNvSpPr/>
            <p:nvPr/>
          </p:nvSpPr>
          <p:spPr>
            <a:xfrm>
              <a:off x="7218392" y="2788480"/>
              <a:ext cx="381270" cy="136866"/>
            </a:xfrm>
            <a:custGeom>
              <a:avLst/>
              <a:gdLst>
                <a:gd name="connsiteX0" fmla="*/ 317419 w 381269"/>
                <a:gd name="connsiteY0" fmla="*/ 0 h 136866"/>
                <a:gd name="connsiteX1" fmla="*/ 73245 w 381269"/>
                <a:gd name="connsiteY1" fmla="*/ 0 h 136866"/>
                <a:gd name="connsiteX2" fmla="*/ 0 w 381269"/>
                <a:gd name="connsiteY2" fmla="*/ 73283 h 136866"/>
                <a:gd name="connsiteX3" fmla="*/ 73245 w 381269"/>
                <a:gd name="connsiteY3" fmla="*/ 146528 h 136866"/>
                <a:gd name="connsiteX4" fmla="*/ 317419 w 381269"/>
                <a:gd name="connsiteY4" fmla="*/ 146528 h 136866"/>
                <a:gd name="connsiteX5" fmla="*/ 390702 w 381269"/>
                <a:gd name="connsiteY5" fmla="*/ 73283 h 136866"/>
                <a:gd name="connsiteX6" fmla="*/ 317419 w 381269"/>
                <a:gd name="connsiteY6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69" h="136866">
                  <a:moveTo>
                    <a:pt x="317419" y="0"/>
                  </a:moveTo>
                  <a:lnTo>
                    <a:pt x="73245" y="0"/>
                  </a:lnTo>
                  <a:cubicBezTo>
                    <a:pt x="32804" y="0"/>
                    <a:pt x="0" y="32804"/>
                    <a:pt x="0" y="73283"/>
                  </a:cubicBezTo>
                  <a:cubicBezTo>
                    <a:pt x="0" y="113724"/>
                    <a:pt x="32804" y="146528"/>
                    <a:pt x="73245" y="146528"/>
                  </a:cubicBezTo>
                  <a:lnTo>
                    <a:pt x="317419" y="146528"/>
                  </a:lnTo>
                  <a:cubicBezTo>
                    <a:pt x="357899" y="146528"/>
                    <a:pt x="390702" y="113724"/>
                    <a:pt x="390702" y="73283"/>
                  </a:cubicBezTo>
                  <a:cubicBezTo>
                    <a:pt x="390702" y="32804"/>
                    <a:pt x="357899" y="0"/>
                    <a:pt x="317419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9A6686E-04E5-4969-B056-74531D0DE357}"/>
                </a:ext>
              </a:extLst>
            </p:cNvPr>
            <p:cNvSpPr/>
            <p:nvPr/>
          </p:nvSpPr>
          <p:spPr>
            <a:xfrm>
              <a:off x="8370946" y="3056331"/>
              <a:ext cx="381270" cy="136866"/>
            </a:xfrm>
            <a:custGeom>
              <a:avLst/>
              <a:gdLst>
                <a:gd name="connsiteX0" fmla="*/ 317419 w 381269"/>
                <a:gd name="connsiteY0" fmla="*/ 0 h 136866"/>
                <a:gd name="connsiteX1" fmla="*/ 73245 w 381269"/>
                <a:gd name="connsiteY1" fmla="*/ 0 h 136866"/>
                <a:gd name="connsiteX2" fmla="*/ 0 w 381269"/>
                <a:gd name="connsiteY2" fmla="*/ 73245 h 136866"/>
                <a:gd name="connsiteX3" fmla="*/ 73245 w 381269"/>
                <a:gd name="connsiteY3" fmla="*/ 146489 h 136866"/>
                <a:gd name="connsiteX4" fmla="*/ 317419 w 381269"/>
                <a:gd name="connsiteY4" fmla="*/ 146489 h 136866"/>
                <a:gd name="connsiteX5" fmla="*/ 390664 w 381269"/>
                <a:gd name="connsiteY5" fmla="*/ 73245 h 136866"/>
                <a:gd name="connsiteX6" fmla="*/ 317419 w 381269"/>
                <a:gd name="connsiteY6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69" h="136866">
                  <a:moveTo>
                    <a:pt x="317419" y="0"/>
                  </a:moveTo>
                  <a:lnTo>
                    <a:pt x="73245" y="0"/>
                  </a:lnTo>
                  <a:cubicBezTo>
                    <a:pt x="32804" y="0"/>
                    <a:pt x="0" y="32804"/>
                    <a:pt x="0" y="73245"/>
                  </a:cubicBezTo>
                  <a:cubicBezTo>
                    <a:pt x="0" y="113686"/>
                    <a:pt x="32804" y="146489"/>
                    <a:pt x="73245" y="146489"/>
                  </a:cubicBezTo>
                  <a:lnTo>
                    <a:pt x="317419" y="146489"/>
                  </a:lnTo>
                  <a:cubicBezTo>
                    <a:pt x="357899" y="146489"/>
                    <a:pt x="390664" y="113686"/>
                    <a:pt x="390664" y="73245"/>
                  </a:cubicBezTo>
                  <a:cubicBezTo>
                    <a:pt x="390664" y="32804"/>
                    <a:pt x="357899" y="0"/>
                    <a:pt x="317419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9BA2917-F859-4B93-9835-403A70256C22}"/>
                </a:ext>
              </a:extLst>
            </p:cNvPr>
            <p:cNvSpPr/>
            <p:nvPr/>
          </p:nvSpPr>
          <p:spPr>
            <a:xfrm>
              <a:off x="7687227" y="2788480"/>
              <a:ext cx="723435" cy="136866"/>
            </a:xfrm>
            <a:custGeom>
              <a:avLst/>
              <a:gdLst>
                <a:gd name="connsiteX0" fmla="*/ 0 w 723434"/>
                <a:gd name="connsiteY0" fmla="*/ 73283 h 136866"/>
                <a:gd name="connsiteX1" fmla="*/ 73245 w 723434"/>
                <a:gd name="connsiteY1" fmla="*/ 146528 h 136866"/>
                <a:gd name="connsiteX2" fmla="*/ 659279 w 723434"/>
                <a:gd name="connsiteY2" fmla="*/ 146528 h 136866"/>
                <a:gd name="connsiteX3" fmla="*/ 732562 w 723434"/>
                <a:gd name="connsiteY3" fmla="*/ 73283 h 136866"/>
                <a:gd name="connsiteX4" fmla="*/ 659279 w 723434"/>
                <a:gd name="connsiteY4" fmla="*/ 0 h 136866"/>
                <a:gd name="connsiteX5" fmla="*/ 73245 w 723434"/>
                <a:gd name="connsiteY5" fmla="*/ 0 h 136866"/>
                <a:gd name="connsiteX6" fmla="*/ 0 w 723434"/>
                <a:gd name="connsiteY6" fmla="*/ 73283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34" h="136866">
                  <a:moveTo>
                    <a:pt x="0" y="73283"/>
                  </a:moveTo>
                  <a:cubicBezTo>
                    <a:pt x="0" y="113724"/>
                    <a:pt x="32804" y="146528"/>
                    <a:pt x="73245" y="146528"/>
                  </a:cubicBezTo>
                  <a:lnTo>
                    <a:pt x="659279" y="146528"/>
                  </a:lnTo>
                  <a:cubicBezTo>
                    <a:pt x="699758" y="146528"/>
                    <a:pt x="732562" y="113724"/>
                    <a:pt x="732562" y="73283"/>
                  </a:cubicBezTo>
                  <a:cubicBezTo>
                    <a:pt x="732562" y="32804"/>
                    <a:pt x="699758" y="0"/>
                    <a:pt x="659279" y="0"/>
                  </a:cubicBezTo>
                  <a:lnTo>
                    <a:pt x="73245" y="0"/>
                  </a:lnTo>
                  <a:cubicBezTo>
                    <a:pt x="32804" y="0"/>
                    <a:pt x="0" y="32804"/>
                    <a:pt x="0" y="73283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9D576B6-3F42-43B5-98E7-67C3E5F672F2}"/>
                </a:ext>
              </a:extLst>
            </p:cNvPr>
            <p:cNvSpPr/>
            <p:nvPr/>
          </p:nvSpPr>
          <p:spPr>
            <a:xfrm>
              <a:off x="7452790" y="3056331"/>
              <a:ext cx="263956" cy="136866"/>
            </a:xfrm>
            <a:custGeom>
              <a:avLst/>
              <a:gdLst>
                <a:gd name="connsiteX0" fmla="*/ 0 w 263955"/>
                <a:gd name="connsiteY0" fmla="*/ 73245 h 136866"/>
                <a:gd name="connsiteX1" fmla="*/ 73283 w 263955"/>
                <a:gd name="connsiteY1" fmla="*/ 146489 h 136866"/>
                <a:gd name="connsiteX2" fmla="*/ 200258 w 263955"/>
                <a:gd name="connsiteY2" fmla="*/ 146489 h 136866"/>
                <a:gd name="connsiteX3" fmla="*/ 273503 w 263955"/>
                <a:gd name="connsiteY3" fmla="*/ 73245 h 136866"/>
                <a:gd name="connsiteX4" fmla="*/ 200258 w 263955"/>
                <a:gd name="connsiteY4" fmla="*/ 0 h 136866"/>
                <a:gd name="connsiteX5" fmla="*/ 73283 w 263955"/>
                <a:gd name="connsiteY5" fmla="*/ 0 h 136866"/>
                <a:gd name="connsiteX6" fmla="*/ 0 w 263955"/>
                <a:gd name="connsiteY6" fmla="*/ 73245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3955" h="136866">
                  <a:moveTo>
                    <a:pt x="0" y="73245"/>
                  </a:moveTo>
                  <a:cubicBezTo>
                    <a:pt x="0" y="113686"/>
                    <a:pt x="32804" y="146489"/>
                    <a:pt x="73283" y="146489"/>
                  </a:cubicBezTo>
                  <a:lnTo>
                    <a:pt x="200258" y="146489"/>
                  </a:lnTo>
                  <a:cubicBezTo>
                    <a:pt x="240699" y="146489"/>
                    <a:pt x="273503" y="113686"/>
                    <a:pt x="273503" y="73245"/>
                  </a:cubicBezTo>
                  <a:cubicBezTo>
                    <a:pt x="273503" y="32804"/>
                    <a:pt x="240699" y="0"/>
                    <a:pt x="200258" y="0"/>
                  </a:cubicBezTo>
                  <a:lnTo>
                    <a:pt x="73283" y="0"/>
                  </a:lnTo>
                  <a:cubicBezTo>
                    <a:pt x="32804" y="0"/>
                    <a:pt x="0" y="32804"/>
                    <a:pt x="0" y="73245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7B1920A-F453-46A7-8871-C6979C48D9C7}"/>
                </a:ext>
              </a:extLst>
            </p:cNvPr>
            <p:cNvSpPr/>
            <p:nvPr/>
          </p:nvSpPr>
          <p:spPr>
            <a:xfrm>
              <a:off x="7794650" y="3056331"/>
              <a:ext cx="488807" cy="136866"/>
            </a:xfrm>
            <a:custGeom>
              <a:avLst/>
              <a:gdLst>
                <a:gd name="connsiteX0" fmla="*/ 424881 w 488807"/>
                <a:gd name="connsiteY0" fmla="*/ 146489 h 136866"/>
                <a:gd name="connsiteX1" fmla="*/ 498163 w 488807"/>
                <a:gd name="connsiteY1" fmla="*/ 73245 h 136866"/>
                <a:gd name="connsiteX2" fmla="*/ 424881 w 488807"/>
                <a:gd name="connsiteY2" fmla="*/ 0 h 136866"/>
                <a:gd name="connsiteX3" fmla="*/ 73283 w 488807"/>
                <a:gd name="connsiteY3" fmla="*/ 0 h 136866"/>
                <a:gd name="connsiteX4" fmla="*/ 0 w 488807"/>
                <a:gd name="connsiteY4" fmla="*/ 73245 h 136866"/>
                <a:gd name="connsiteX5" fmla="*/ 73283 w 488807"/>
                <a:gd name="connsiteY5" fmla="*/ 146489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807" h="136866">
                  <a:moveTo>
                    <a:pt x="424881" y="146489"/>
                  </a:moveTo>
                  <a:cubicBezTo>
                    <a:pt x="465360" y="146489"/>
                    <a:pt x="498163" y="113686"/>
                    <a:pt x="498163" y="73245"/>
                  </a:cubicBezTo>
                  <a:cubicBezTo>
                    <a:pt x="498163" y="32804"/>
                    <a:pt x="465360" y="0"/>
                    <a:pt x="424881" y="0"/>
                  </a:cubicBezTo>
                  <a:lnTo>
                    <a:pt x="73283" y="0"/>
                  </a:lnTo>
                  <a:cubicBezTo>
                    <a:pt x="32804" y="0"/>
                    <a:pt x="0" y="32804"/>
                    <a:pt x="0" y="73245"/>
                  </a:cubicBezTo>
                  <a:cubicBezTo>
                    <a:pt x="0" y="113686"/>
                    <a:pt x="32804" y="146489"/>
                    <a:pt x="73283" y="146489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0BAFE28-795E-4891-A9FD-DE0B5E498B27}"/>
                </a:ext>
              </a:extLst>
            </p:cNvPr>
            <p:cNvSpPr/>
            <p:nvPr/>
          </p:nvSpPr>
          <p:spPr>
            <a:xfrm>
              <a:off x="6905822" y="4005802"/>
              <a:ext cx="508360" cy="136866"/>
            </a:xfrm>
            <a:custGeom>
              <a:avLst/>
              <a:gdLst>
                <a:gd name="connsiteX0" fmla="*/ 517678 w 508359"/>
                <a:gd name="connsiteY0" fmla="*/ 73245 h 136866"/>
                <a:gd name="connsiteX1" fmla="*/ 444433 w 508359"/>
                <a:gd name="connsiteY1" fmla="*/ 0 h 136866"/>
                <a:gd name="connsiteX2" fmla="*/ 73283 w 508359"/>
                <a:gd name="connsiteY2" fmla="*/ 0 h 136866"/>
                <a:gd name="connsiteX3" fmla="*/ 0 w 508359"/>
                <a:gd name="connsiteY3" fmla="*/ 73245 h 136866"/>
                <a:gd name="connsiteX4" fmla="*/ 73283 w 508359"/>
                <a:gd name="connsiteY4" fmla="*/ 146489 h 136866"/>
                <a:gd name="connsiteX5" fmla="*/ 444433 w 508359"/>
                <a:gd name="connsiteY5" fmla="*/ 146489 h 136866"/>
                <a:gd name="connsiteX6" fmla="*/ 517678 w 508359"/>
                <a:gd name="connsiteY6" fmla="*/ 73245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359" h="136866">
                  <a:moveTo>
                    <a:pt x="517678" y="73245"/>
                  </a:moveTo>
                  <a:cubicBezTo>
                    <a:pt x="517678" y="32765"/>
                    <a:pt x="484874" y="0"/>
                    <a:pt x="444433" y="0"/>
                  </a:cubicBezTo>
                  <a:lnTo>
                    <a:pt x="73283" y="0"/>
                  </a:lnTo>
                  <a:cubicBezTo>
                    <a:pt x="32804" y="0"/>
                    <a:pt x="0" y="32765"/>
                    <a:pt x="0" y="73245"/>
                  </a:cubicBezTo>
                  <a:cubicBezTo>
                    <a:pt x="0" y="113686"/>
                    <a:pt x="32804" y="146489"/>
                    <a:pt x="73283" y="146489"/>
                  </a:cubicBezTo>
                  <a:lnTo>
                    <a:pt x="444433" y="146489"/>
                  </a:lnTo>
                  <a:cubicBezTo>
                    <a:pt x="484874" y="146489"/>
                    <a:pt x="517678" y="113686"/>
                    <a:pt x="517678" y="73245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9DCFAF6-9475-428F-8C43-850538C0D4CD}"/>
                </a:ext>
              </a:extLst>
            </p:cNvPr>
            <p:cNvSpPr/>
            <p:nvPr/>
          </p:nvSpPr>
          <p:spPr>
            <a:xfrm>
              <a:off x="7530961" y="4005802"/>
              <a:ext cx="312837" cy="136866"/>
            </a:xfrm>
            <a:custGeom>
              <a:avLst/>
              <a:gdLst>
                <a:gd name="connsiteX0" fmla="*/ 73245 w 312836"/>
                <a:gd name="connsiteY0" fmla="*/ 0 h 136866"/>
                <a:gd name="connsiteX1" fmla="*/ 0 w 312836"/>
                <a:gd name="connsiteY1" fmla="*/ 73245 h 136866"/>
                <a:gd name="connsiteX2" fmla="*/ 73245 w 312836"/>
                <a:gd name="connsiteY2" fmla="*/ 146489 h 136866"/>
                <a:gd name="connsiteX3" fmla="*/ 249063 w 312836"/>
                <a:gd name="connsiteY3" fmla="*/ 146489 h 136866"/>
                <a:gd name="connsiteX4" fmla="*/ 322307 w 312836"/>
                <a:gd name="connsiteY4" fmla="*/ 73245 h 136866"/>
                <a:gd name="connsiteX5" fmla="*/ 249063 w 312836"/>
                <a:gd name="connsiteY5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836" h="136866">
                  <a:moveTo>
                    <a:pt x="73245" y="0"/>
                  </a:moveTo>
                  <a:cubicBezTo>
                    <a:pt x="32765" y="0"/>
                    <a:pt x="0" y="32765"/>
                    <a:pt x="0" y="73245"/>
                  </a:cubicBezTo>
                  <a:cubicBezTo>
                    <a:pt x="0" y="113686"/>
                    <a:pt x="32765" y="146489"/>
                    <a:pt x="73245" y="146489"/>
                  </a:cubicBezTo>
                  <a:lnTo>
                    <a:pt x="249063" y="146489"/>
                  </a:lnTo>
                  <a:cubicBezTo>
                    <a:pt x="289504" y="146489"/>
                    <a:pt x="322307" y="113686"/>
                    <a:pt x="322307" y="73245"/>
                  </a:cubicBezTo>
                  <a:cubicBezTo>
                    <a:pt x="322307" y="32765"/>
                    <a:pt x="289504" y="0"/>
                    <a:pt x="249063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F1EFBC9-67E0-4E1E-9244-78CF2042B3E4}"/>
                </a:ext>
              </a:extLst>
            </p:cNvPr>
            <p:cNvSpPr/>
            <p:nvPr/>
          </p:nvSpPr>
          <p:spPr>
            <a:xfrm>
              <a:off x="7218392" y="4264373"/>
              <a:ext cx="381270" cy="136866"/>
            </a:xfrm>
            <a:custGeom>
              <a:avLst/>
              <a:gdLst>
                <a:gd name="connsiteX0" fmla="*/ 390702 w 381269"/>
                <a:gd name="connsiteY0" fmla="*/ 73245 h 136866"/>
                <a:gd name="connsiteX1" fmla="*/ 317419 w 381269"/>
                <a:gd name="connsiteY1" fmla="*/ 0 h 136866"/>
                <a:gd name="connsiteX2" fmla="*/ 73245 w 381269"/>
                <a:gd name="connsiteY2" fmla="*/ 0 h 136866"/>
                <a:gd name="connsiteX3" fmla="*/ 0 w 381269"/>
                <a:gd name="connsiteY3" fmla="*/ 73245 h 136866"/>
                <a:gd name="connsiteX4" fmla="*/ 73245 w 381269"/>
                <a:gd name="connsiteY4" fmla="*/ 146528 h 136866"/>
                <a:gd name="connsiteX5" fmla="*/ 317419 w 381269"/>
                <a:gd name="connsiteY5" fmla="*/ 146528 h 136866"/>
                <a:gd name="connsiteX6" fmla="*/ 390702 w 381269"/>
                <a:gd name="connsiteY6" fmla="*/ 73245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69" h="136866">
                  <a:moveTo>
                    <a:pt x="390702" y="73245"/>
                  </a:moveTo>
                  <a:cubicBezTo>
                    <a:pt x="390702" y="32804"/>
                    <a:pt x="357899" y="0"/>
                    <a:pt x="317419" y="0"/>
                  </a:cubicBezTo>
                  <a:lnTo>
                    <a:pt x="73245" y="0"/>
                  </a:lnTo>
                  <a:cubicBezTo>
                    <a:pt x="32804" y="0"/>
                    <a:pt x="0" y="32804"/>
                    <a:pt x="0" y="73245"/>
                  </a:cubicBezTo>
                  <a:cubicBezTo>
                    <a:pt x="0" y="113724"/>
                    <a:pt x="32804" y="146528"/>
                    <a:pt x="73245" y="146528"/>
                  </a:cubicBezTo>
                  <a:lnTo>
                    <a:pt x="317419" y="146528"/>
                  </a:lnTo>
                  <a:cubicBezTo>
                    <a:pt x="357899" y="146528"/>
                    <a:pt x="390702" y="113724"/>
                    <a:pt x="390702" y="73245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393B648-F9CA-42BE-87E6-8AEF8FD42561}"/>
                </a:ext>
              </a:extLst>
            </p:cNvPr>
            <p:cNvSpPr/>
            <p:nvPr/>
          </p:nvSpPr>
          <p:spPr>
            <a:xfrm>
              <a:off x="7452790" y="4532224"/>
              <a:ext cx="263956" cy="136866"/>
            </a:xfrm>
            <a:custGeom>
              <a:avLst/>
              <a:gdLst>
                <a:gd name="connsiteX0" fmla="*/ 200258 w 263955"/>
                <a:gd name="connsiteY0" fmla="*/ 0 h 136866"/>
                <a:gd name="connsiteX1" fmla="*/ 73283 w 263955"/>
                <a:gd name="connsiteY1" fmla="*/ 0 h 136866"/>
                <a:gd name="connsiteX2" fmla="*/ 0 w 263955"/>
                <a:gd name="connsiteY2" fmla="*/ 73245 h 136866"/>
                <a:gd name="connsiteX3" fmla="*/ 73283 w 263955"/>
                <a:gd name="connsiteY3" fmla="*/ 146489 h 136866"/>
                <a:gd name="connsiteX4" fmla="*/ 200258 w 263955"/>
                <a:gd name="connsiteY4" fmla="*/ 146489 h 136866"/>
                <a:gd name="connsiteX5" fmla="*/ 273503 w 263955"/>
                <a:gd name="connsiteY5" fmla="*/ 73245 h 136866"/>
                <a:gd name="connsiteX6" fmla="*/ 200258 w 263955"/>
                <a:gd name="connsiteY6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3955" h="136866">
                  <a:moveTo>
                    <a:pt x="200258" y="0"/>
                  </a:moveTo>
                  <a:lnTo>
                    <a:pt x="73283" y="0"/>
                  </a:lnTo>
                  <a:cubicBezTo>
                    <a:pt x="32804" y="0"/>
                    <a:pt x="0" y="32765"/>
                    <a:pt x="0" y="73245"/>
                  </a:cubicBezTo>
                  <a:cubicBezTo>
                    <a:pt x="0" y="113686"/>
                    <a:pt x="32804" y="146489"/>
                    <a:pt x="73283" y="146489"/>
                  </a:cubicBezTo>
                  <a:lnTo>
                    <a:pt x="200258" y="146489"/>
                  </a:lnTo>
                  <a:cubicBezTo>
                    <a:pt x="240699" y="146489"/>
                    <a:pt x="273503" y="113686"/>
                    <a:pt x="273503" y="73245"/>
                  </a:cubicBezTo>
                  <a:cubicBezTo>
                    <a:pt x="273503" y="32765"/>
                    <a:pt x="240699" y="0"/>
                    <a:pt x="200258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6FD106A-1C62-4777-9A40-F09606A67205}"/>
                </a:ext>
              </a:extLst>
            </p:cNvPr>
            <p:cNvSpPr/>
            <p:nvPr/>
          </p:nvSpPr>
          <p:spPr>
            <a:xfrm>
              <a:off x="8370946" y="4532224"/>
              <a:ext cx="381270" cy="136866"/>
            </a:xfrm>
            <a:custGeom>
              <a:avLst/>
              <a:gdLst>
                <a:gd name="connsiteX0" fmla="*/ 317419 w 381269"/>
                <a:gd name="connsiteY0" fmla="*/ 0 h 136866"/>
                <a:gd name="connsiteX1" fmla="*/ 73245 w 381269"/>
                <a:gd name="connsiteY1" fmla="*/ 0 h 136866"/>
                <a:gd name="connsiteX2" fmla="*/ 0 w 381269"/>
                <a:gd name="connsiteY2" fmla="*/ 73245 h 136866"/>
                <a:gd name="connsiteX3" fmla="*/ 73245 w 381269"/>
                <a:gd name="connsiteY3" fmla="*/ 146489 h 136866"/>
                <a:gd name="connsiteX4" fmla="*/ 317419 w 381269"/>
                <a:gd name="connsiteY4" fmla="*/ 146489 h 136866"/>
                <a:gd name="connsiteX5" fmla="*/ 390664 w 381269"/>
                <a:gd name="connsiteY5" fmla="*/ 73245 h 136866"/>
                <a:gd name="connsiteX6" fmla="*/ 317419 w 381269"/>
                <a:gd name="connsiteY6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269" h="136866">
                  <a:moveTo>
                    <a:pt x="317419" y="0"/>
                  </a:moveTo>
                  <a:lnTo>
                    <a:pt x="73245" y="0"/>
                  </a:lnTo>
                  <a:cubicBezTo>
                    <a:pt x="32804" y="0"/>
                    <a:pt x="0" y="32765"/>
                    <a:pt x="0" y="73245"/>
                  </a:cubicBezTo>
                  <a:cubicBezTo>
                    <a:pt x="0" y="113686"/>
                    <a:pt x="32804" y="146489"/>
                    <a:pt x="73245" y="146489"/>
                  </a:cubicBezTo>
                  <a:lnTo>
                    <a:pt x="317419" y="146489"/>
                  </a:lnTo>
                  <a:cubicBezTo>
                    <a:pt x="357899" y="146489"/>
                    <a:pt x="390664" y="113686"/>
                    <a:pt x="390664" y="73245"/>
                  </a:cubicBezTo>
                  <a:cubicBezTo>
                    <a:pt x="390664" y="32765"/>
                    <a:pt x="357899" y="0"/>
                    <a:pt x="317419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8BC8718-AB8A-476C-9D4B-165A249A7A1C}"/>
                </a:ext>
              </a:extLst>
            </p:cNvPr>
            <p:cNvSpPr/>
            <p:nvPr/>
          </p:nvSpPr>
          <p:spPr>
            <a:xfrm>
              <a:off x="7687227" y="4264373"/>
              <a:ext cx="723435" cy="136866"/>
            </a:xfrm>
            <a:custGeom>
              <a:avLst/>
              <a:gdLst>
                <a:gd name="connsiteX0" fmla="*/ 732562 w 723434"/>
                <a:gd name="connsiteY0" fmla="*/ 73245 h 136866"/>
                <a:gd name="connsiteX1" fmla="*/ 659279 w 723434"/>
                <a:gd name="connsiteY1" fmla="*/ 0 h 136866"/>
                <a:gd name="connsiteX2" fmla="*/ 73245 w 723434"/>
                <a:gd name="connsiteY2" fmla="*/ 0 h 136866"/>
                <a:gd name="connsiteX3" fmla="*/ 0 w 723434"/>
                <a:gd name="connsiteY3" fmla="*/ 73245 h 136866"/>
                <a:gd name="connsiteX4" fmla="*/ 73245 w 723434"/>
                <a:gd name="connsiteY4" fmla="*/ 146528 h 136866"/>
                <a:gd name="connsiteX5" fmla="*/ 659279 w 723434"/>
                <a:gd name="connsiteY5" fmla="*/ 146528 h 136866"/>
                <a:gd name="connsiteX6" fmla="*/ 732562 w 723434"/>
                <a:gd name="connsiteY6" fmla="*/ 73245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34" h="136866">
                  <a:moveTo>
                    <a:pt x="732562" y="73245"/>
                  </a:moveTo>
                  <a:cubicBezTo>
                    <a:pt x="732562" y="32804"/>
                    <a:pt x="699758" y="0"/>
                    <a:pt x="659279" y="0"/>
                  </a:cubicBezTo>
                  <a:lnTo>
                    <a:pt x="73245" y="0"/>
                  </a:lnTo>
                  <a:cubicBezTo>
                    <a:pt x="32804" y="0"/>
                    <a:pt x="0" y="32804"/>
                    <a:pt x="0" y="73245"/>
                  </a:cubicBezTo>
                  <a:cubicBezTo>
                    <a:pt x="0" y="113724"/>
                    <a:pt x="32804" y="146528"/>
                    <a:pt x="73245" y="146528"/>
                  </a:cubicBezTo>
                  <a:lnTo>
                    <a:pt x="659279" y="146528"/>
                  </a:lnTo>
                  <a:cubicBezTo>
                    <a:pt x="699758" y="146528"/>
                    <a:pt x="732562" y="113724"/>
                    <a:pt x="732562" y="73245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4640B98-DE49-4C47-A7BC-EBBBEBF73371}"/>
                </a:ext>
              </a:extLst>
            </p:cNvPr>
            <p:cNvSpPr/>
            <p:nvPr/>
          </p:nvSpPr>
          <p:spPr>
            <a:xfrm>
              <a:off x="7794650" y="4532224"/>
              <a:ext cx="488807" cy="136866"/>
            </a:xfrm>
            <a:custGeom>
              <a:avLst/>
              <a:gdLst>
                <a:gd name="connsiteX0" fmla="*/ 424881 w 488807"/>
                <a:gd name="connsiteY0" fmla="*/ 0 h 136866"/>
                <a:gd name="connsiteX1" fmla="*/ 73283 w 488807"/>
                <a:gd name="connsiteY1" fmla="*/ 0 h 136866"/>
                <a:gd name="connsiteX2" fmla="*/ 0 w 488807"/>
                <a:gd name="connsiteY2" fmla="*/ 73245 h 136866"/>
                <a:gd name="connsiteX3" fmla="*/ 73283 w 488807"/>
                <a:gd name="connsiteY3" fmla="*/ 146489 h 136866"/>
                <a:gd name="connsiteX4" fmla="*/ 424881 w 488807"/>
                <a:gd name="connsiteY4" fmla="*/ 146489 h 136866"/>
                <a:gd name="connsiteX5" fmla="*/ 498163 w 488807"/>
                <a:gd name="connsiteY5" fmla="*/ 73245 h 136866"/>
                <a:gd name="connsiteX6" fmla="*/ 424881 w 488807"/>
                <a:gd name="connsiteY6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8807" h="136866">
                  <a:moveTo>
                    <a:pt x="424881" y="0"/>
                  </a:moveTo>
                  <a:lnTo>
                    <a:pt x="73283" y="0"/>
                  </a:lnTo>
                  <a:cubicBezTo>
                    <a:pt x="32804" y="0"/>
                    <a:pt x="0" y="32765"/>
                    <a:pt x="0" y="73245"/>
                  </a:cubicBezTo>
                  <a:cubicBezTo>
                    <a:pt x="0" y="113686"/>
                    <a:pt x="32804" y="146489"/>
                    <a:pt x="73283" y="146489"/>
                  </a:cubicBezTo>
                  <a:lnTo>
                    <a:pt x="424881" y="146489"/>
                  </a:lnTo>
                  <a:cubicBezTo>
                    <a:pt x="465360" y="146489"/>
                    <a:pt x="498163" y="113686"/>
                    <a:pt x="498163" y="73245"/>
                  </a:cubicBezTo>
                  <a:cubicBezTo>
                    <a:pt x="498163" y="32765"/>
                    <a:pt x="465360" y="0"/>
                    <a:pt x="424881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16411A1-7BEC-4C16-A858-28426A98213F}"/>
                </a:ext>
              </a:extLst>
            </p:cNvPr>
            <p:cNvSpPr/>
            <p:nvPr/>
          </p:nvSpPr>
          <p:spPr>
            <a:xfrm>
              <a:off x="6905822" y="3392005"/>
              <a:ext cx="342165" cy="136866"/>
            </a:xfrm>
            <a:custGeom>
              <a:avLst/>
              <a:gdLst>
                <a:gd name="connsiteX0" fmla="*/ 73283 w 342165"/>
                <a:gd name="connsiteY0" fmla="*/ 146489 h 136866"/>
                <a:gd name="connsiteX1" fmla="*/ 278391 w 342165"/>
                <a:gd name="connsiteY1" fmla="*/ 146489 h 136866"/>
                <a:gd name="connsiteX2" fmla="*/ 351636 w 342165"/>
                <a:gd name="connsiteY2" fmla="*/ 73245 h 136866"/>
                <a:gd name="connsiteX3" fmla="*/ 278391 w 342165"/>
                <a:gd name="connsiteY3" fmla="*/ 0 h 136866"/>
                <a:gd name="connsiteX4" fmla="*/ 73283 w 342165"/>
                <a:gd name="connsiteY4" fmla="*/ 0 h 136866"/>
                <a:gd name="connsiteX5" fmla="*/ 0 w 342165"/>
                <a:gd name="connsiteY5" fmla="*/ 73245 h 136866"/>
                <a:gd name="connsiteX6" fmla="*/ 73283 w 342165"/>
                <a:gd name="connsiteY6" fmla="*/ 146489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165" h="136866">
                  <a:moveTo>
                    <a:pt x="73283" y="146489"/>
                  </a:moveTo>
                  <a:lnTo>
                    <a:pt x="278391" y="146489"/>
                  </a:lnTo>
                  <a:cubicBezTo>
                    <a:pt x="318832" y="146489"/>
                    <a:pt x="351636" y="113686"/>
                    <a:pt x="351636" y="73245"/>
                  </a:cubicBezTo>
                  <a:cubicBezTo>
                    <a:pt x="351636" y="32765"/>
                    <a:pt x="318832" y="0"/>
                    <a:pt x="278391" y="0"/>
                  </a:cubicBezTo>
                  <a:lnTo>
                    <a:pt x="73283" y="0"/>
                  </a:lnTo>
                  <a:cubicBezTo>
                    <a:pt x="32804" y="0"/>
                    <a:pt x="0" y="32765"/>
                    <a:pt x="0" y="73245"/>
                  </a:cubicBezTo>
                  <a:cubicBezTo>
                    <a:pt x="0" y="113686"/>
                    <a:pt x="32804" y="146489"/>
                    <a:pt x="73283" y="146489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87A43D4-B6A5-42AB-A032-2668872A85C3}"/>
                </a:ext>
              </a:extLst>
            </p:cNvPr>
            <p:cNvSpPr/>
            <p:nvPr/>
          </p:nvSpPr>
          <p:spPr>
            <a:xfrm>
              <a:off x="7316077" y="3392005"/>
              <a:ext cx="889629" cy="136866"/>
            </a:xfrm>
            <a:custGeom>
              <a:avLst/>
              <a:gdLst>
                <a:gd name="connsiteX0" fmla="*/ 898565 w 889629"/>
                <a:gd name="connsiteY0" fmla="*/ 73245 h 136866"/>
                <a:gd name="connsiteX1" fmla="*/ 825321 w 889629"/>
                <a:gd name="connsiteY1" fmla="*/ 0 h 136866"/>
                <a:gd name="connsiteX2" fmla="*/ 73245 w 889629"/>
                <a:gd name="connsiteY2" fmla="*/ 0 h 136866"/>
                <a:gd name="connsiteX3" fmla="*/ 0 w 889629"/>
                <a:gd name="connsiteY3" fmla="*/ 73245 h 136866"/>
                <a:gd name="connsiteX4" fmla="*/ 73245 w 889629"/>
                <a:gd name="connsiteY4" fmla="*/ 146489 h 136866"/>
                <a:gd name="connsiteX5" fmla="*/ 825321 w 889629"/>
                <a:gd name="connsiteY5" fmla="*/ 146489 h 136866"/>
                <a:gd name="connsiteX6" fmla="*/ 898565 w 889629"/>
                <a:gd name="connsiteY6" fmla="*/ 73245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9629" h="136866">
                  <a:moveTo>
                    <a:pt x="898565" y="73245"/>
                  </a:moveTo>
                  <a:cubicBezTo>
                    <a:pt x="898565" y="32765"/>
                    <a:pt x="865800" y="0"/>
                    <a:pt x="825321" y="0"/>
                  </a:cubicBezTo>
                  <a:lnTo>
                    <a:pt x="73245" y="0"/>
                  </a:lnTo>
                  <a:cubicBezTo>
                    <a:pt x="32804" y="0"/>
                    <a:pt x="0" y="32765"/>
                    <a:pt x="0" y="73245"/>
                  </a:cubicBezTo>
                  <a:cubicBezTo>
                    <a:pt x="0" y="113686"/>
                    <a:pt x="32804" y="146489"/>
                    <a:pt x="73245" y="146489"/>
                  </a:cubicBezTo>
                  <a:lnTo>
                    <a:pt x="825321" y="146489"/>
                  </a:lnTo>
                  <a:cubicBezTo>
                    <a:pt x="865800" y="146489"/>
                    <a:pt x="898565" y="113686"/>
                    <a:pt x="898565" y="73245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C10DCF0-6B3F-4AD0-8FD6-522B4C462E74}"/>
                </a:ext>
              </a:extLst>
            </p:cNvPr>
            <p:cNvSpPr/>
            <p:nvPr/>
          </p:nvSpPr>
          <p:spPr>
            <a:xfrm>
              <a:off x="7218392" y="3650576"/>
              <a:ext cx="850525" cy="136866"/>
            </a:xfrm>
            <a:custGeom>
              <a:avLst/>
              <a:gdLst>
                <a:gd name="connsiteX0" fmla="*/ 859537 w 850524"/>
                <a:gd name="connsiteY0" fmla="*/ 73245 h 136866"/>
                <a:gd name="connsiteX1" fmla="*/ 786254 w 850524"/>
                <a:gd name="connsiteY1" fmla="*/ 0 h 136866"/>
                <a:gd name="connsiteX2" fmla="*/ 73245 w 850524"/>
                <a:gd name="connsiteY2" fmla="*/ 0 h 136866"/>
                <a:gd name="connsiteX3" fmla="*/ 0 w 850524"/>
                <a:gd name="connsiteY3" fmla="*/ 73245 h 136866"/>
                <a:gd name="connsiteX4" fmla="*/ 73245 w 850524"/>
                <a:gd name="connsiteY4" fmla="*/ 146528 h 136866"/>
                <a:gd name="connsiteX5" fmla="*/ 786254 w 850524"/>
                <a:gd name="connsiteY5" fmla="*/ 146528 h 136866"/>
                <a:gd name="connsiteX6" fmla="*/ 859537 w 850524"/>
                <a:gd name="connsiteY6" fmla="*/ 73245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0524" h="136866">
                  <a:moveTo>
                    <a:pt x="859537" y="73245"/>
                  </a:moveTo>
                  <a:cubicBezTo>
                    <a:pt x="859537" y="32804"/>
                    <a:pt x="826734" y="0"/>
                    <a:pt x="786254" y="0"/>
                  </a:cubicBezTo>
                  <a:lnTo>
                    <a:pt x="73245" y="0"/>
                  </a:lnTo>
                  <a:cubicBezTo>
                    <a:pt x="32804" y="0"/>
                    <a:pt x="0" y="32804"/>
                    <a:pt x="0" y="73245"/>
                  </a:cubicBezTo>
                  <a:cubicBezTo>
                    <a:pt x="0" y="113724"/>
                    <a:pt x="32804" y="146528"/>
                    <a:pt x="73245" y="146528"/>
                  </a:cubicBezTo>
                  <a:lnTo>
                    <a:pt x="786254" y="146528"/>
                  </a:lnTo>
                  <a:cubicBezTo>
                    <a:pt x="826734" y="146528"/>
                    <a:pt x="859537" y="113724"/>
                    <a:pt x="859537" y="73245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5105852-5ACB-42BE-A4B2-42A3985DA8D6}"/>
                </a:ext>
              </a:extLst>
            </p:cNvPr>
            <p:cNvSpPr/>
            <p:nvPr/>
          </p:nvSpPr>
          <p:spPr>
            <a:xfrm>
              <a:off x="8136509" y="3650576"/>
              <a:ext cx="273732" cy="136866"/>
            </a:xfrm>
            <a:custGeom>
              <a:avLst/>
              <a:gdLst>
                <a:gd name="connsiteX0" fmla="*/ 73283 w 273732"/>
                <a:gd name="connsiteY0" fmla="*/ 146528 h 136866"/>
                <a:gd name="connsiteX1" fmla="*/ 209996 w 273732"/>
                <a:gd name="connsiteY1" fmla="*/ 146528 h 136866"/>
                <a:gd name="connsiteX2" fmla="*/ 283279 w 273732"/>
                <a:gd name="connsiteY2" fmla="*/ 73245 h 136866"/>
                <a:gd name="connsiteX3" fmla="*/ 209996 w 273732"/>
                <a:gd name="connsiteY3" fmla="*/ 0 h 136866"/>
                <a:gd name="connsiteX4" fmla="*/ 73283 w 273732"/>
                <a:gd name="connsiteY4" fmla="*/ 0 h 136866"/>
                <a:gd name="connsiteX5" fmla="*/ 0 w 273732"/>
                <a:gd name="connsiteY5" fmla="*/ 73245 h 136866"/>
                <a:gd name="connsiteX6" fmla="*/ 73283 w 273732"/>
                <a:gd name="connsiteY6" fmla="*/ 146528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732" h="136866">
                  <a:moveTo>
                    <a:pt x="73283" y="146528"/>
                  </a:moveTo>
                  <a:lnTo>
                    <a:pt x="209996" y="146528"/>
                  </a:lnTo>
                  <a:cubicBezTo>
                    <a:pt x="250476" y="146528"/>
                    <a:pt x="283279" y="113724"/>
                    <a:pt x="283279" y="73245"/>
                  </a:cubicBezTo>
                  <a:cubicBezTo>
                    <a:pt x="283279" y="32804"/>
                    <a:pt x="250476" y="0"/>
                    <a:pt x="209996" y="0"/>
                  </a:cubicBezTo>
                  <a:lnTo>
                    <a:pt x="73283" y="0"/>
                  </a:lnTo>
                  <a:cubicBezTo>
                    <a:pt x="32804" y="0"/>
                    <a:pt x="0" y="32804"/>
                    <a:pt x="0" y="73245"/>
                  </a:cubicBezTo>
                  <a:cubicBezTo>
                    <a:pt x="0" y="113724"/>
                    <a:pt x="32804" y="146528"/>
                    <a:pt x="73283" y="146528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E21490A-F70A-41CA-908B-65AC0A1E5DCE}"/>
                </a:ext>
              </a:extLst>
            </p:cNvPr>
            <p:cNvSpPr/>
            <p:nvPr/>
          </p:nvSpPr>
          <p:spPr>
            <a:xfrm>
              <a:off x="9331834" y="4219655"/>
              <a:ext cx="606121" cy="136866"/>
            </a:xfrm>
            <a:custGeom>
              <a:avLst/>
              <a:gdLst>
                <a:gd name="connsiteX0" fmla="*/ 542080 w 606121"/>
                <a:gd name="connsiteY0" fmla="*/ 0 h 136866"/>
                <a:gd name="connsiteX1" fmla="*/ 73283 w 606121"/>
                <a:gd name="connsiteY1" fmla="*/ 0 h 136866"/>
                <a:gd name="connsiteX2" fmla="*/ 0 w 606121"/>
                <a:gd name="connsiteY2" fmla="*/ 73245 h 136866"/>
                <a:gd name="connsiteX3" fmla="*/ 73283 w 606121"/>
                <a:gd name="connsiteY3" fmla="*/ 146489 h 136866"/>
                <a:gd name="connsiteX4" fmla="*/ 542080 w 606121"/>
                <a:gd name="connsiteY4" fmla="*/ 146489 h 136866"/>
                <a:gd name="connsiteX5" fmla="*/ 615363 w 606121"/>
                <a:gd name="connsiteY5" fmla="*/ 73245 h 136866"/>
                <a:gd name="connsiteX6" fmla="*/ 542080 w 606121"/>
                <a:gd name="connsiteY6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6121" h="136866">
                  <a:moveTo>
                    <a:pt x="542080" y="0"/>
                  </a:moveTo>
                  <a:lnTo>
                    <a:pt x="73283" y="0"/>
                  </a:lnTo>
                  <a:cubicBezTo>
                    <a:pt x="32804" y="0"/>
                    <a:pt x="0" y="32804"/>
                    <a:pt x="0" y="73245"/>
                  </a:cubicBezTo>
                  <a:cubicBezTo>
                    <a:pt x="0" y="113724"/>
                    <a:pt x="32804" y="146489"/>
                    <a:pt x="73283" y="146489"/>
                  </a:cubicBezTo>
                  <a:lnTo>
                    <a:pt x="542080" y="146489"/>
                  </a:lnTo>
                  <a:cubicBezTo>
                    <a:pt x="582559" y="146489"/>
                    <a:pt x="615363" y="113724"/>
                    <a:pt x="615363" y="73245"/>
                  </a:cubicBezTo>
                  <a:cubicBezTo>
                    <a:pt x="615363" y="32804"/>
                    <a:pt x="582559" y="0"/>
                    <a:pt x="542080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D59E197-1DFB-4BCB-B6D0-659DCFF29957}"/>
                </a:ext>
              </a:extLst>
            </p:cNvPr>
            <p:cNvSpPr/>
            <p:nvPr/>
          </p:nvSpPr>
          <p:spPr>
            <a:xfrm>
              <a:off x="10064396" y="4219655"/>
              <a:ext cx="1065600" cy="136866"/>
            </a:xfrm>
            <a:custGeom>
              <a:avLst/>
              <a:gdLst>
                <a:gd name="connsiteX0" fmla="*/ 1001139 w 1065599"/>
                <a:gd name="connsiteY0" fmla="*/ 0 h 136866"/>
                <a:gd name="connsiteX1" fmla="*/ 73245 w 1065599"/>
                <a:gd name="connsiteY1" fmla="*/ 0 h 136866"/>
                <a:gd name="connsiteX2" fmla="*/ 0 w 1065599"/>
                <a:gd name="connsiteY2" fmla="*/ 73245 h 136866"/>
                <a:gd name="connsiteX3" fmla="*/ 73245 w 1065599"/>
                <a:gd name="connsiteY3" fmla="*/ 146489 h 136866"/>
                <a:gd name="connsiteX4" fmla="*/ 1001139 w 1065599"/>
                <a:gd name="connsiteY4" fmla="*/ 146489 h 136866"/>
                <a:gd name="connsiteX5" fmla="*/ 1074421 w 1065599"/>
                <a:gd name="connsiteY5" fmla="*/ 73245 h 136866"/>
                <a:gd name="connsiteX6" fmla="*/ 1001139 w 1065599"/>
                <a:gd name="connsiteY6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5599" h="136866">
                  <a:moveTo>
                    <a:pt x="1001139" y="0"/>
                  </a:moveTo>
                  <a:lnTo>
                    <a:pt x="73245" y="0"/>
                  </a:lnTo>
                  <a:cubicBezTo>
                    <a:pt x="32804" y="0"/>
                    <a:pt x="0" y="32804"/>
                    <a:pt x="0" y="73245"/>
                  </a:cubicBezTo>
                  <a:cubicBezTo>
                    <a:pt x="0" y="113724"/>
                    <a:pt x="32804" y="146489"/>
                    <a:pt x="73245" y="146489"/>
                  </a:cubicBezTo>
                  <a:lnTo>
                    <a:pt x="1001139" y="146489"/>
                  </a:lnTo>
                  <a:cubicBezTo>
                    <a:pt x="1041618" y="146489"/>
                    <a:pt x="1074421" y="113724"/>
                    <a:pt x="1074421" y="73245"/>
                  </a:cubicBezTo>
                  <a:cubicBezTo>
                    <a:pt x="1074421" y="32804"/>
                    <a:pt x="1041618" y="0"/>
                    <a:pt x="1001139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B91D2BF-B6D4-4332-B4B4-FD259841A398}"/>
                </a:ext>
              </a:extLst>
            </p:cNvPr>
            <p:cNvSpPr/>
            <p:nvPr/>
          </p:nvSpPr>
          <p:spPr>
            <a:xfrm>
              <a:off x="9331834" y="4502896"/>
              <a:ext cx="606121" cy="136866"/>
            </a:xfrm>
            <a:custGeom>
              <a:avLst/>
              <a:gdLst>
                <a:gd name="connsiteX0" fmla="*/ 542080 w 606121"/>
                <a:gd name="connsiteY0" fmla="*/ 0 h 136866"/>
                <a:gd name="connsiteX1" fmla="*/ 73283 w 606121"/>
                <a:gd name="connsiteY1" fmla="*/ 0 h 136866"/>
                <a:gd name="connsiteX2" fmla="*/ 0 w 606121"/>
                <a:gd name="connsiteY2" fmla="*/ 73283 h 136866"/>
                <a:gd name="connsiteX3" fmla="*/ 73283 w 606121"/>
                <a:gd name="connsiteY3" fmla="*/ 146528 h 136866"/>
                <a:gd name="connsiteX4" fmla="*/ 542080 w 606121"/>
                <a:gd name="connsiteY4" fmla="*/ 146528 h 136866"/>
                <a:gd name="connsiteX5" fmla="*/ 615363 w 606121"/>
                <a:gd name="connsiteY5" fmla="*/ 73283 h 136866"/>
                <a:gd name="connsiteX6" fmla="*/ 542080 w 606121"/>
                <a:gd name="connsiteY6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6121" h="136866">
                  <a:moveTo>
                    <a:pt x="542080" y="0"/>
                  </a:moveTo>
                  <a:lnTo>
                    <a:pt x="73283" y="0"/>
                  </a:lnTo>
                  <a:cubicBezTo>
                    <a:pt x="32804" y="0"/>
                    <a:pt x="0" y="32804"/>
                    <a:pt x="0" y="73283"/>
                  </a:cubicBezTo>
                  <a:cubicBezTo>
                    <a:pt x="0" y="113724"/>
                    <a:pt x="32804" y="146528"/>
                    <a:pt x="73283" y="146528"/>
                  </a:cubicBezTo>
                  <a:lnTo>
                    <a:pt x="542080" y="146528"/>
                  </a:lnTo>
                  <a:cubicBezTo>
                    <a:pt x="582559" y="146528"/>
                    <a:pt x="615363" y="113724"/>
                    <a:pt x="615363" y="73283"/>
                  </a:cubicBezTo>
                  <a:cubicBezTo>
                    <a:pt x="615363" y="32804"/>
                    <a:pt x="582559" y="0"/>
                    <a:pt x="542080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77F7988-3014-459A-968A-FF532A37E737}"/>
                </a:ext>
              </a:extLst>
            </p:cNvPr>
            <p:cNvSpPr/>
            <p:nvPr/>
          </p:nvSpPr>
          <p:spPr>
            <a:xfrm>
              <a:off x="10064396" y="4502896"/>
              <a:ext cx="1065600" cy="136866"/>
            </a:xfrm>
            <a:custGeom>
              <a:avLst/>
              <a:gdLst>
                <a:gd name="connsiteX0" fmla="*/ 1001139 w 1065599"/>
                <a:gd name="connsiteY0" fmla="*/ 0 h 136866"/>
                <a:gd name="connsiteX1" fmla="*/ 73245 w 1065599"/>
                <a:gd name="connsiteY1" fmla="*/ 0 h 136866"/>
                <a:gd name="connsiteX2" fmla="*/ 0 w 1065599"/>
                <a:gd name="connsiteY2" fmla="*/ 73283 h 136866"/>
                <a:gd name="connsiteX3" fmla="*/ 73245 w 1065599"/>
                <a:gd name="connsiteY3" fmla="*/ 146528 h 136866"/>
                <a:gd name="connsiteX4" fmla="*/ 1001139 w 1065599"/>
                <a:gd name="connsiteY4" fmla="*/ 146528 h 136866"/>
                <a:gd name="connsiteX5" fmla="*/ 1074421 w 1065599"/>
                <a:gd name="connsiteY5" fmla="*/ 73283 h 136866"/>
                <a:gd name="connsiteX6" fmla="*/ 1001139 w 1065599"/>
                <a:gd name="connsiteY6" fmla="*/ 0 h 13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5599" h="136866">
                  <a:moveTo>
                    <a:pt x="1001139" y="0"/>
                  </a:moveTo>
                  <a:lnTo>
                    <a:pt x="73245" y="0"/>
                  </a:lnTo>
                  <a:cubicBezTo>
                    <a:pt x="32804" y="0"/>
                    <a:pt x="0" y="32804"/>
                    <a:pt x="0" y="73283"/>
                  </a:cubicBezTo>
                  <a:cubicBezTo>
                    <a:pt x="0" y="113724"/>
                    <a:pt x="32804" y="146528"/>
                    <a:pt x="73245" y="146528"/>
                  </a:cubicBezTo>
                  <a:lnTo>
                    <a:pt x="1001139" y="146528"/>
                  </a:lnTo>
                  <a:cubicBezTo>
                    <a:pt x="1041618" y="146528"/>
                    <a:pt x="1074421" y="113724"/>
                    <a:pt x="1074421" y="73283"/>
                  </a:cubicBezTo>
                  <a:cubicBezTo>
                    <a:pt x="1074421" y="32804"/>
                    <a:pt x="1041618" y="0"/>
                    <a:pt x="1001139" y="0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E3D1DB9-314B-4AF9-AE24-0EC902C4CD15}"/>
                </a:ext>
              </a:extLst>
            </p:cNvPr>
            <p:cNvSpPr/>
            <p:nvPr/>
          </p:nvSpPr>
          <p:spPr>
            <a:xfrm>
              <a:off x="9329581" y="2529909"/>
              <a:ext cx="1808587" cy="1534855"/>
            </a:xfrm>
            <a:custGeom>
              <a:avLst/>
              <a:gdLst>
                <a:gd name="connsiteX0" fmla="*/ 1811451 w 1808587"/>
                <a:gd name="connsiteY0" fmla="*/ 189298 h 1534854"/>
                <a:gd name="connsiteX1" fmla="*/ 1622191 w 1808587"/>
                <a:gd name="connsiteY1" fmla="*/ 0 h 1534854"/>
                <a:gd name="connsiteX2" fmla="*/ 189298 w 1808587"/>
                <a:gd name="connsiteY2" fmla="*/ 0 h 1534854"/>
                <a:gd name="connsiteX3" fmla="*/ 0 w 1808587"/>
                <a:gd name="connsiteY3" fmla="*/ 189298 h 1534854"/>
                <a:gd name="connsiteX4" fmla="*/ 0 w 1808587"/>
                <a:gd name="connsiteY4" fmla="*/ 1181424 h 1534854"/>
                <a:gd name="connsiteX5" fmla="*/ 0 w 1808587"/>
                <a:gd name="connsiteY5" fmla="*/ 1181501 h 1534854"/>
                <a:gd name="connsiteX6" fmla="*/ 0 w 1808587"/>
                <a:gd name="connsiteY6" fmla="*/ 1355027 h 1534854"/>
                <a:gd name="connsiteX7" fmla="*/ 189298 w 1808587"/>
                <a:gd name="connsiteY7" fmla="*/ 1544326 h 1534854"/>
                <a:gd name="connsiteX8" fmla="*/ 1622191 w 1808587"/>
                <a:gd name="connsiteY8" fmla="*/ 1544326 h 1534854"/>
                <a:gd name="connsiteX9" fmla="*/ 1811451 w 1808587"/>
                <a:gd name="connsiteY9" fmla="*/ 1355027 h 1534854"/>
                <a:gd name="connsiteX10" fmla="*/ 1664962 w 1808587"/>
                <a:gd name="connsiteY10" fmla="*/ 1355027 h 1534854"/>
                <a:gd name="connsiteX11" fmla="*/ 1622191 w 1808587"/>
                <a:gd name="connsiteY11" fmla="*/ 1397798 h 1534854"/>
                <a:gd name="connsiteX12" fmla="*/ 189298 w 1808587"/>
                <a:gd name="connsiteY12" fmla="*/ 1397798 h 1534854"/>
                <a:gd name="connsiteX13" fmla="*/ 146528 w 1808587"/>
                <a:gd name="connsiteY13" fmla="*/ 1355027 h 1534854"/>
                <a:gd name="connsiteX14" fmla="*/ 146528 w 1808587"/>
                <a:gd name="connsiteY14" fmla="*/ 1211822 h 1534854"/>
                <a:gd name="connsiteX15" fmla="*/ 683070 w 1808587"/>
                <a:gd name="connsiteY15" fmla="*/ 675547 h 1534854"/>
                <a:gd name="connsiteX16" fmla="*/ 1053380 w 1808587"/>
                <a:gd name="connsiteY16" fmla="*/ 1092866 h 1534854"/>
                <a:gd name="connsiteX17" fmla="*/ 1156793 w 1808587"/>
                <a:gd name="connsiteY17" fmla="*/ 1099053 h 1534854"/>
                <a:gd name="connsiteX18" fmla="*/ 1162980 w 1808587"/>
                <a:gd name="connsiteY18" fmla="*/ 995639 h 1534854"/>
                <a:gd name="connsiteX19" fmla="*/ 1129374 w 1808587"/>
                <a:gd name="connsiteY19" fmla="*/ 957795 h 1534854"/>
                <a:gd name="connsiteX20" fmla="*/ 1294958 w 1808587"/>
                <a:gd name="connsiteY20" fmla="*/ 792288 h 1534854"/>
                <a:gd name="connsiteX21" fmla="*/ 1664962 w 1808587"/>
                <a:gd name="connsiteY21" fmla="*/ 1209302 h 1534854"/>
                <a:gd name="connsiteX22" fmla="*/ 1664962 w 1808587"/>
                <a:gd name="connsiteY22" fmla="*/ 988536 h 1534854"/>
                <a:gd name="connsiteX23" fmla="*/ 1383019 w 1808587"/>
                <a:gd name="connsiteY23" fmla="*/ 670812 h 1534854"/>
                <a:gd name="connsiteX24" fmla="*/ 1299731 w 1808587"/>
                <a:gd name="connsiteY24" fmla="*/ 631860 h 1534854"/>
                <a:gd name="connsiteX25" fmla="*/ 1214266 w 1808587"/>
                <a:gd name="connsiteY25" fmla="*/ 665771 h 1534854"/>
                <a:gd name="connsiteX26" fmla="*/ 1031956 w 1808587"/>
                <a:gd name="connsiteY26" fmla="*/ 847966 h 1534854"/>
                <a:gd name="connsiteX27" fmla="*/ 771132 w 1808587"/>
                <a:gd name="connsiteY27" fmla="*/ 554071 h 1534854"/>
                <a:gd name="connsiteX28" fmla="*/ 687844 w 1808587"/>
                <a:gd name="connsiteY28" fmla="*/ 515119 h 1534854"/>
                <a:gd name="connsiteX29" fmla="*/ 602379 w 1808587"/>
                <a:gd name="connsiteY29" fmla="*/ 548992 h 1534854"/>
                <a:gd name="connsiteX30" fmla="*/ 146528 w 1808587"/>
                <a:gd name="connsiteY30" fmla="*/ 1004652 h 1534854"/>
                <a:gd name="connsiteX31" fmla="*/ 146528 w 1808587"/>
                <a:gd name="connsiteY31" fmla="*/ 189298 h 1534854"/>
                <a:gd name="connsiteX32" fmla="*/ 189298 w 1808587"/>
                <a:gd name="connsiteY32" fmla="*/ 146489 h 1534854"/>
                <a:gd name="connsiteX33" fmla="*/ 1622191 w 1808587"/>
                <a:gd name="connsiteY33" fmla="*/ 146489 h 1534854"/>
                <a:gd name="connsiteX34" fmla="*/ 1664962 w 1808587"/>
                <a:gd name="connsiteY34" fmla="*/ 189298 h 1534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808587" h="1534854">
                  <a:moveTo>
                    <a:pt x="1811451" y="189298"/>
                  </a:moveTo>
                  <a:cubicBezTo>
                    <a:pt x="1811451" y="84930"/>
                    <a:pt x="1726559" y="0"/>
                    <a:pt x="1622191" y="0"/>
                  </a:cubicBezTo>
                  <a:lnTo>
                    <a:pt x="189298" y="0"/>
                  </a:lnTo>
                  <a:cubicBezTo>
                    <a:pt x="84930" y="0"/>
                    <a:pt x="0" y="84930"/>
                    <a:pt x="0" y="189298"/>
                  </a:cubicBezTo>
                  <a:lnTo>
                    <a:pt x="0" y="1181424"/>
                  </a:lnTo>
                  <a:lnTo>
                    <a:pt x="0" y="1181501"/>
                  </a:lnTo>
                  <a:lnTo>
                    <a:pt x="0" y="1355027"/>
                  </a:lnTo>
                  <a:cubicBezTo>
                    <a:pt x="0" y="1459395"/>
                    <a:pt x="84930" y="1544326"/>
                    <a:pt x="189298" y="1544326"/>
                  </a:cubicBezTo>
                  <a:lnTo>
                    <a:pt x="1622191" y="1544326"/>
                  </a:lnTo>
                  <a:cubicBezTo>
                    <a:pt x="1726559" y="1544326"/>
                    <a:pt x="1811451" y="1459395"/>
                    <a:pt x="1811451" y="1355027"/>
                  </a:cubicBezTo>
                  <a:close/>
                  <a:moveTo>
                    <a:pt x="1664962" y="1355027"/>
                  </a:moveTo>
                  <a:cubicBezTo>
                    <a:pt x="1664962" y="1378628"/>
                    <a:pt x="1645753" y="1397798"/>
                    <a:pt x="1622191" y="1397798"/>
                  </a:cubicBezTo>
                  <a:lnTo>
                    <a:pt x="189298" y="1397798"/>
                  </a:lnTo>
                  <a:cubicBezTo>
                    <a:pt x="165698" y="1397798"/>
                    <a:pt x="146528" y="1378628"/>
                    <a:pt x="146528" y="1355027"/>
                  </a:cubicBezTo>
                  <a:lnTo>
                    <a:pt x="146528" y="1211822"/>
                  </a:lnTo>
                  <a:lnTo>
                    <a:pt x="683070" y="675547"/>
                  </a:lnTo>
                  <a:lnTo>
                    <a:pt x="1053380" y="1092866"/>
                  </a:lnTo>
                  <a:cubicBezTo>
                    <a:pt x="1080226" y="1123149"/>
                    <a:pt x="1126548" y="1125899"/>
                    <a:pt x="1156793" y="1099053"/>
                  </a:cubicBezTo>
                  <a:cubicBezTo>
                    <a:pt x="1187076" y="1072207"/>
                    <a:pt x="1189826" y="1025923"/>
                    <a:pt x="1162980" y="995639"/>
                  </a:cubicBezTo>
                  <a:lnTo>
                    <a:pt x="1129374" y="957795"/>
                  </a:lnTo>
                  <a:lnTo>
                    <a:pt x="1294958" y="792288"/>
                  </a:lnTo>
                  <a:lnTo>
                    <a:pt x="1664962" y="1209302"/>
                  </a:lnTo>
                  <a:close/>
                  <a:moveTo>
                    <a:pt x="1664962" y="988536"/>
                  </a:moveTo>
                  <a:lnTo>
                    <a:pt x="1383019" y="670812"/>
                  </a:lnTo>
                  <a:cubicBezTo>
                    <a:pt x="1361901" y="647021"/>
                    <a:pt x="1331542" y="632815"/>
                    <a:pt x="1299731" y="631860"/>
                  </a:cubicBezTo>
                  <a:cubicBezTo>
                    <a:pt x="1267768" y="630943"/>
                    <a:pt x="1236759" y="643278"/>
                    <a:pt x="1214266" y="665771"/>
                  </a:cubicBezTo>
                  <a:lnTo>
                    <a:pt x="1031956" y="847966"/>
                  </a:lnTo>
                  <a:lnTo>
                    <a:pt x="771132" y="554071"/>
                  </a:lnTo>
                  <a:cubicBezTo>
                    <a:pt x="750014" y="530241"/>
                    <a:pt x="719654" y="516035"/>
                    <a:pt x="687844" y="515119"/>
                  </a:cubicBezTo>
                  <a:cubicBezTo>
                    <a:pt x="656071" y="514241"/>
                    <a:pt x="624871" y="526499"/>
                    <a:pt x="602379" y="548992"/>
                  </a:cubicBezTo>
                  <a:lnTo>
                    <a:pt x="146528" y="1004652"/>
                  </a:lnTo>
                  <a:lnTo>
                    <a:pt x="146528" y="189298"/>
                  </a:lnTo>
                  <a:cubicBezTo>
                    <a:pt x="146528" y="165698"/>
                    <a:pt x="165698" y="146489"/>
                    <a:pt x="189298" y="146489"/>
                  </a:cubicBezTo>
                  <a:lnTo>
                    <a:pt x="1622191" y="146489"/>
                  </a:lnTo>
                  <a:cubicBezTo>
                    <a:pt x="1645791" y="146489"/>
                    <a:pt x="1664962" y="165698"/>
                    <a:pt x="1664962" y="189298"/>
                  </a:cubicBezTo>
                  <a:close/>
                </a:path>
              </a:pathLst>
            </a:custGeom>
            <a:grpFill/>
            <a:ln w="97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37CC43B-5101-4983-9CA0-249FD48876A7}"/>
              </a:ext>
            </a:extLst>
          </p:cNvPr>
          <p:cNvSpPr txBox="1"/>
          <p:nvPr/>
        </p:nvSpPr>
        <p:spPr>
          <a:xfrm>
            <a:off x="903513" y="2225309"/>
            <a:ext cx="61756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dvent Pro" panose="02000506040000020004" pitchFamily="2" charset="0"/>
              </a:rPr>
              <a:t>The website where game developers / architecture visualizers or graphic designers can </a:t>
            </a:r>
            <a:r>
              <a:rPr lang="en-US" sz="3200" b="1" dirty="0">
                <a:solidFill>
                  <a:schemeClr val="bg1"/>
                </a:solidFill>
                <a:latin typeface="Advent Pro" panose="02000506040000020004" pitchFamily="2" charset="0"/>
              </a:rPr>
              <a:t>share preview or sell </a:t>
            </a:r>
            <a:r>
              <a:rPr lang="en-US" sz="3200" dirty="0">
                <a:solidFill>
                  <a:schemeClr val="bg1"/>
                </a:solidFill>
                <a:latin typeface="Advent Pro" panose="02000506040000020004" pitchFamily="2" charset="0"/>
              </a:rPr>
              <a:t>there texture designs created using, </a:t>
            </a:r>
            <a:r>
              <a:rPr lang="en-US" sz="40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  <a:r>
              <a:rPr lang="en-US" sz="4000" b="1" dirty="0">
                <a:solidFill>
                  <a:schemeClr val="bg1"/>
                </a:solidFill>
                <a:latin typeface="Advent Pro" panose="02000506040000020004" pitchFamily="2" charset="0"/>
              </a:rPr>
              <a:t>Editor</a:t>
            </a:r>
            <a:r>
              <a:rPr lang="en-US" sz="3200" b="1" dirty="0">
                <a:solidFill>
                  <a:schemeClr val="bg1"/>
                </a:solidFill>
                <a:latin typeface="Advent Pro" panose="02000506040000020004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362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20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042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6ADF6E-701F-41BE-97E5-736C53059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050" y="210011"/>
            <a:ext cx="7463900" cy="664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00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40999A-534E-4FEF-9A2E-29234A8A7732}"/>
              </a:ext>
            </a:extLst>
          </p:cNvPr>
          <p:cNvSpPr txBox="1"/>
          <p:nvPr/>
        </p:nvSpPr>
        <p:spPr>
          <a:xfrm>
            <a:off x="2258786" y="2598003"/>
            <a:ext cx="7674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Advent Pro" panose="02000506040000020004" pitchFamily="2" charset="0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2709383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3000" fill="hold"/>
                                        <p:tgtEl>
                                          <p:spTgt spid="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8D79BF-6153-47FE-81D1-E07FAB843911}"/>
              </a:ext>
            </a:extLst>
          </p:cNvPr>
          <p:cNvSpPr txBox="1"/>
          <p:nvPr/>
        </p:nvSpPr>
        <p:spPr>
          <a:xfrm>
            <a:off x="2422071" y="1791678"/>
            <a:ext cx="7347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  <a:r>
              <a:rPr lang="en-US" sz="5400" b="1" dirty="0">
                <a:solidFill>
                  <a:schemeClr val="bg1"/>
                </a:solidFill>
                <a:latin typeface="Advent Pro" panose="02000506040000020004" pitchFamily="2" charset="0"/>
              </a:rPr>
              <a:t>Server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6A9D4EA-E32E-464A-B48B-AA8585CCBAA8}"/>
              </a:ext>
            </a:extLst>
          </p:cNvPr>
          <p:cNvSpPr/>
          <p:nvPr/>
        </p:nvSpPr>
        <p:spPr>
          <a:xfrm>
            <a:off x="6539481" y="3925323"/>
            <a:ext cx="560788" cy="394629"/>
          </a:xfrm>
          <a:custGeom>
            <a:avLst/>
            <a:gdLst>
              <a:gd name="connsiteX0" fmla="*/ 488052 w 560788"/>
              <a:gd name="connsiteY0" fmla="*/ 152285 h 394628"/>
              <a:gd name="connsiteX1" fmla="*/ 322869 w 560788"/>
              <a:gd name="connsiteY1" fmla="*/ 0 h 394628"/>
              <a:gd name="connsiteX2" fmla="*/ 188279 w 560788"/>
              <a:gd name="connsiteY2" fmla="*/ 70659 h 394628"/>
              <a:gd name="connsiteX3" fmla="*/ 169940 w 560788"/>
              <a:gd name="connsiteY3" fmla="*/ 69081 h 394628"/>
              <a:gd name="connsiteX4" fmla="*/ 64719 w 560788"/>
              <a:gd name="connsiteY4" fmla="*/ 148277 h 394628"/>
              <a:gd name="connsiteX5" fmla="*/ 0 w 560788"/>
              <a:gd name="connsiteY5" fmla="*/ 262553 h 394628"/>
              <a:gd name="connsiteX6" fmla="*/ 128940 w 560788"/>
              <a:gd name="connsiteY6" fmla="*/ 394629 h 394628"/>
              <a:gd name="connsiteX7" fmla="*/ 352715 w 560788"/>
              <a:gd name="connsiteY7" fmla="*/ 394629 h 394628"/>
              <a:gd name="connsiteX8" fmla="*/ 356267 w 560788"/>
              <a:gd name="connsiteY8" fmla="*/ 394463 h 394628"/>
              <a:gd name="connsiteX9" fmla="*/ 360171 w 560788"/>
              <a:gd name="connsiteY9" fmla="*/ 394629 h 394628"/>
              <a:gd name="connsiteX10" fmla="*/ 449690 w 560788"/>
              <a:gd name="connsiteY10" fmla="*/ 394629 h 394628"/>
              <a:gd name="connsiteX11" fmla="*/ 571173 w 560788"/>
              <a:gd name="connsiteY11" fmla="*/ 270238 h 394628"/>
              <a:gd name="connsiteX12" fmla="*/ 488052 w 560788"/>
              <a:gd name="connsiteY12" fmla="*/ 152285 h 394628"/>
              <a:gd name="connsiteX13" fmla="*/ 449669 w 560788"/>
              <a:gd name="connsiteY13" fmla="*/ 353089 h 394628"/>
              <a:gd name="connsiteX14" fmla="*/ 359278 w 560788"/>
              <a:gd name="connsiteY14" fmla="*/ 353027 h 394628"/>
              <a:gd name="connsiteX15" fmla="*/ 355747 w 560788"/>
              <a:gd name="connsiteY15" fmla="*/ 352902 h 394628"/>
              <a:gd name="connsiteX16" fmla="*/ 128898 w 560788"/>
              <a:gd name="connsiteY16" fmla="*/ 353089 h 394628"/>
              <a:gd name="connsiteX17" fmla="*/ 41498 w 560788"/>
              <a:gd name="connsiteY17" fmla="*/ 262553 h 394628"/>
              <a:gd name="connsiteX18" fmla="*/ 91699 w 560788"/>
              <a:gd name="connsiteY18" fmla="*/ 180823 h 394628"/>
              <a:gd name="connsiteX19" fmla="*/ 100734 w 560788"/>
              <a:gd name="connsiteY19" fmla="*/ 176378 h 394628"/>
              <a:gd name="connsiteX20" fmla="*/ 102853 w 560788"/>
              <a:gd name="connsiteY20" fmla="*/ 166513 h 394628"/>
              <a:gd name="connsiteX21" fmla="*/ 169919 w 560788"/>
              <a:gd name="connsiteY21" fmla="*/ 110621 h 394628"/>
              <a:gd name="connsiteX22" fmla="*/ 191104 w 560788"/>
              <a:gd name="connsiteY22" fmla="*/ 114110 h 394628"/>
              <a:gd name="connsiteX23" fmla="*/ 207242 w 560788"/>
              <a:gd name="connsiteY23" fmla="*/ 119531 h 394628"/>
              <a:gd name="connsiteX24" fmla="*/ 215716 w 560788"/>
              <a:gd name="connsiteY24" fmla="*/ 104764 h 394628"/>
              <a:gd name="connsiteX25" fmla="*/ 322848 w 560788"/>
              <a:gd name="connsiteY25" fmla="*/ 41540 h 394628"/>
              <a:gd name="connsiteX26" fmla="*/ 447426 w 560788"/>
              <a:gd name="connsiteY26" fmla="*/ 168714 h 394628"/>
              <a:gd name="connsiteX27" fmla="*/ 447654 w 560788"/>
              <a:gd name="connsiteY27" fmla="*/ 185600 h 394628"/>
              <a:gd name="connsiteX28" fmla="*/ 464250 w 560788"/>
              <a:gd name="connsiteY28" fmla="*/ 188819 h 394628"/>
              <a:gd name="connsiteX29" fmla="*/ 529592 w 560788"/>
              <a:gd name="connsiteY29" fmla="*/ 270217 h 394628"/>
              <a:gd name="connsiteX30" fmla="*/ 449669 w 560788"/>
              <a:gd name="connsiteY30" fmla="*/ 353089 h 39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60788" h="394628">
                <a:moveTo>
                  <a:pt x="488052" y="152285"/>
                </a:moveTo>
                <a:cubicBezTo>
                  <a:pt x="479142" y="66983"/>
                  <a:pt x="408046" y="0"/>
                  <a:pt x="322869" y="0"/>
                </a:cubicBezTo>
                <a:cubicBezTo>
                  <a:pt x="269614" y="0"/>
                  <a:pt x="219351" y="26710"/>
                  <a:pt x="188279" y="70659"/>
                </a:cubicBezTo>
                <a:cubicBezTo>
                  <a:pt x="182235" y="69600"/>
                  <a:pt x="176108" y="69081"/>
                  <a:pt x="169940" y="69081"/>
                </a:cubicBezTo>
                <a:cubicBezTo>
                  <a:pt x="121753" y="69081"/>
                  <a:pt x="78946" y="101835"/>
                  <a:pt x="64719" y="148277"/>
                </a:cubicBezTo>
                <a:cubicBezTo>
                  <a:pt x="25111" y="171767"/>
                  <a:pt x="0" y="215592"/>
                  <a:pt x="0" y="262553"/>
                </a:cubicBezTo>
                <a:cubicBezTo>
                  <a:pt x="0" y="335393"/>
                  <a:pt x="57844" y="394629"/>
                  <a:pt x="128940" y="394629"/>
                </a:cubicBezTo>
                <a:lnTo>
                  <a:pt x="352715" y="394629"/>
                </a:lnTo>
                <a:cubicBezTo>
                  <a:pt x="353961" y="394629"/>
                  <a:pt x="355166" y="394546"/>
                  <a:pt x="356267" y="394463"/>
                </a:cubicBezTo>
                <a:cubicBezTo>
                  <a:pt x="357554" y="394546"/>
                  <a:pt x="358842" y="394629"/>
                  <a:pt x="360171" y="394629"/>
                </a:cubicBezTo>
                <a:lnTo>
                  <a:pt x="449690" y="394629"/>
                </a:lnTo>
                <a:cubicBezTo>
                  <a:pt x="516673" y="394629"/>
                  <a:pt x="571173" y="338820"/>
                  <a:pt x="571173" y="270238"/>
                </a:cubicBezTo>
                <a:cubicBezTo>
                  <a:pt x="571152" y="216236"/>
                  <a:pt x="537048" y="169026"/>
                  <a:pt x="488052" y="152285"/>
                </a:cubicBezTo>
                <a:close/>
                <a:moveTo>
                  <a:pt x="449669" y="353089"/>
                </a:moveTo>
                <a:lnTo>
                  <a:pt x="359278" y="353027"/>
                </a:lnTo>
                <a:lnTo>
                  <a:pt x="355747" y="352902"/>
                </a:lnTo>
                <a:lnTo>
                  <a:pt x="128898" y="353089"/>
                </a:lnTo>
                <a:cubicBezTo>
                  <a:pt x="80712" y="353089"/>
                  <a:pt x="41498" y="312463"/>
                  <a:pt x="41498" y="262553"/>
                </a:cubicBezTo>
                <a:cubicBezTo>
                  <a:pt x="41498" y="227971"/>
                  <a:pt x="61209" y="195881"/>
                  <a:pt x="91699" y="180823"/>
                </a:cubicBezTo>
                <a:lnTo>
                  <a:pt x="100734" y="176378"/>
                </a:lnTo>
                <a:lnTo>
                  <a:pt x="102853" y="166513"/>
                </a:lnTo>
                <a:cubicBezTo>
                  <a:pt x="109728" y="134111"/>
                  <a:pt x="137933" y="110621"/>
                  <a:pt x="169919" y="110621"/>
                </a:cubicBezTo>
                <a:cubicBezTo>
                  <a:pt x="177084" y="110621"/>
                  <a:pt x="184209" y="111805"/>
                  <a:pt x="191104" y="114110"/>
                </a:cubicBezTo>
                <a:lnTo>
                  <a:pt x="207242" y="119531"/>
                </a:lnTo>
                <a:lnTo>
                  <a:pt x="215716" y="104764"/>
                </a:lnTo>
                <a:cubicBezTo>
                  <a:pt x="238480" y="65176"/>
                  <a:pt x="278525" y="41540"/>
                  <a:pt x="322848" y="41540"/>
                </a:cubicBezTo>
                <a:cubicBezTo>
                  <a:pt x="390662" y="41540"/>
                  <a:pt x="446533" y="98595"/>
                  <a:pt x="447426" y="168714"/>
                </a:cubicBezTo>
                <a:lnTo>
                  <a:pt x="447654" y="185600"/>
                </a:lnTo>
                <a:lnTo>
                  <a:pt x="464250" y="188819"/>
                </a:lnTo>
                <a:cubicBezTo>
                  <a:pt x="502113" y="196172"/>
                  <a:pt x="529592" y="230401"/>
                  <a:pt x="529592" y="270217"/>
                </a:cubicBezTo>
                <a:cubicBezTo>
                  <a:pt x="529612" y="315911"/>
                  <a:pt x="493743" y="353089"/>
                  <a:pt x="449669" y="353089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27F8D7E-61D9-4BC6-AFD7-56EBD0A6FA9D}"/>
              </a:ext>
            </a:extLst>
          </p:cNvPr>
          <p:cNvSpPr/>
          <p:nvPr/>
        </p:nvSpPr>
        <p:spPr>
          <a:xfrm>
            <a:off x="5992173" y="3219062"/>
            <a:ext cx="186929" cy="186929"/>
          </a:xfrm>
          <a:custGeom>
            <a:avLst/>
            <a:gdLst>
              <a:gd name="connsiteX0" fmla="*/ 93465 w 186929"/>
              <a:gd name="connsiteY0" fmla="*/ 0 h 186929"/>
              <a:gd name="connsiteX1" fmla="*/ 0 w 186929"/>
              <a:gd name="connsiteY1" fmla="*/ 93465 h 186929"/>
              <a:gd name="connsiteX2" fmla="*/ 93465 w 186929"/>
              <a:gd name="connsiteY2" fmla="*/ 186929 h 186929"/>
              <a:gd name="connsiteX3" fmla="*/ 186929 w 186929"/>
              <a:gd name="connsiteY3" fmla="*/ 93465 h 186929"/>
              <a:gd name="connsiteX4" fmla="*/ 93465 w 186929"/>
              <a:gd name="connsiteY4" fmla="*/ 0 h 186929"/>
              <a:gd name="connsiteX5" fmla="*/ 93465 w 186929"/>
              <a:gd name="connsiteY5" fmla="*/ 145390 h 186929"/>
              <a:gd name="connsiteX6" fmla="*/ 41540 w 186929"/>
              <a:gd name="connsiteY6" fmla="*/ 93465 h 186929"/>
              <a:gd name="connsiteX7" fmla="*/ 93465 w 186929"/>
              <a:gd name="connsiteY7" fmla="*/ 41540 h 186929"/>
              <a:gd name="connsiteX8" fmla="*/ 145390 w 186929"/>
              <a:gd name="connsiteY8" fmla="*/ 93465 h 186929"/>
              <a:gd name="connsiteX9" fmla="*/ 93465 w 186929"/>
              <a:gd name="connsiteY9" fmla="*/ 145390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93465" y="0"/>
                </a:moveTo>
                <a:cubicBezTo>
                  <a:pt x="41934" y="0"/>
                  <a:pt x="0" y="41934"/>
                  <a:pt x="0" y="93465"/>
                </a:cubicBez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4"/>
                  <a:pt x="144995" y="0"/>
                  <a:pt x="93465" y="0"/>
                </a:cubicBezTo>
                <a:close/>
                <a:moveTo>
                  <a:pt x="93465" y="145390"/>
                </a:move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ubicBezTo>
                  <a:pt x="145390" y="122106"/>
                  <a:pt x="122106" y="145390"/>
                  <a:pt x="93465" y="14539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AEF16FD-FE93-4FF4-A6DA-AE2296C2FB12}"/>
              </a:ext>
            </a:extLst>
          </p:cNvPr>
          <p:cNvSpPr/>
          <p:nvPr/>
        </p:nvSpPr>
        <p:spPr>
          <a:xfrm>
            <a:off x="6885280" y="326060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7747DBB-2B60-47AC-9559-211E8216A295}"/>
              </a:ext>
            </a:extLst>
          </p:cNvPr>
          <p:cNvSpPr/>
          <p:nvPr/>
        </p:nvSpPr>
        <p:spPr>
          <a:xfrm>
            <a:off x="6802200" y="326060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4AC26BF-8B91-45F2-9DCD-E64229AF2692}"/>
              </a:ext>
            </a:extLst>
          </p:cNvPr>
          <p:cNvSpPr/>
          <p:nvPr/>
        </p:nvSpPr>
        <p:spPr>
          <a:xfrm>
            <a:off x="6926820" y="332291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35721E3-C0C1-432F-A35D-98E7EEAB0200}"/>
              </a:ext>
            </a:extLst>
          </p:cNvPr>
          <p:cNvSpPr/>
          <p:nvPr/>
        </p:nvSpPr>
        <p:spPr>
          <a:xfrm>
            <a:off x="6843740" y="332291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3797805-FDAF-438C-88EB-91BF7B990E8B}"/>
              </a:ext>
            </a:extLst>
          </p:cNvPr>
          <p:cNvSpPr/>
          <p:nvPr/>
        </p:nvSpPr>
        <p:spPr>
          <a:xfrm>
            <a:off x="6719120" y="326060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403089B-6262-400D-B638-4847C5A80B22}"/>
              </a:ext>
            </a:extLst>
          </p:cNvPr>
          <p:cNvSpPr/>
          <p:nvPr/>
        </p:nvSpPr>
        <p:spPr>
          <a:xfrm>
            <a:off x="6760660" y="332291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DE4E85-01AC-481A-9D43-56C18200410E}"/>
              </a:ext>
            </a:extLst>
          </p:cNvPr>
          <p:cNvSpPr/>
          <p:nvPr/>
        </p:nvSpPr>
        <p:spPr>
          <a:xfrm>
            <a:off x="6636041" y="326060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CECBC04-2532-4429-B8F5-AA63F3BB57EA}"/>
              </a:ext>
            </a:extLst>
          </p:cNvPr>
          <p:cNvSpPr/>
          <p:nvPr/>
        </p:nvSpPr>
        <p:spPr>
          <a:xfrm>
            <a:off x="6677580" y="332291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7857F8-B2AD-4B0C-9078-715BF1F5A717}"/>
              </a:ext>
            </a:extLst>
          </p:cNvPr>
          <p:cNvSpPr/>
          <p:nvPr/>
        </p:nvSpPr>
        <p:spPr>
          <a:xfrm>
            <a:off x="6552961" y="326060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A9578AF-ACBD-4DE3-BB99-C659FA6A8848}"/>
              </a:ext>
            </a:extLst>
          </p:cNvPr>
          <p:cNvSpPr/>
          <p:nvPr/>
        </p:nvSpPr>
        <p:spPr>
          <a:xfrm>
            <a:off x="6594501" y="3322912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5D70348-0178-4601-AC19-6991785BA789}"/>
              </a:ext>
            </a:extLst>
          </p:cNvPr>
          <p:cNvSpPr/>
          <p:nvPr/>
        </p:nvSpPr>
        <p:spPr>
          <a:xfrm>
            <a:off x="5867553" y="3094442"/>
            <a:ext cx="1246196" cy="1225426"/>
          </a:xfrm>
          <a:custGeom>
            <a:avLst/>
            <a:gdLst>
              <a:gd name="connsiteX0" fmla="*/ 1246196 w 1246196"/>
              <a:gd name="connsiteY0" fmla="*/ 340461 h 1225426"/>
              <a:gd name="connsiteX1" fmla="*/ 1246196 w 1246196"/>
              <a:gd name="connsiteY1" fmla="*/ 95708 h 1225426"/>
              <a:gd name="connsiteX2" fmla="*/ 1150488 w 1246196"/>
              <a:gd name="connsiteY2" fmla="*/ 0 h 1225426"/>
              <a:gd name="connsiteX3" fmla="*/ 95708 w 1246196"/>
              <a:gd name="connsiteY3" fmla="*/ 0 h 1225426"/>
              <a:gd name="connsiteX4" fmla="*/ 0 w 1246196"/>
              <a:gd name="connsiteY4" fmla="*/ 95708 h 1225426"/>
              <a:gd name="connsiteX5" fmla="*/ 0 w 1246196"/>
              <a:gd name="connsiteY5" fmla="*/ 340461 h 1225426"/>
              <a:gd name="connsiteX6" fmla="*/ 36908 w 1246196"/>
              <a:gd name="connsiteY6" fmla="*/ 415399 h 1225426"/>
              <a:gd name="connsiteX7" fmla="*/ 0 w 1246196"/>
              <a:gd name="connsiteY7" fmla="*/ 490337 h 1225426"/>
              <a:gd name="connsiteX8" fmla="*/ 0 w 1246196"/>
              <a:gd name="connsiteY8" fmla="*/ 735089 h 1225426"/>
              <a:gd name="connsiteX9" fmla="*/ 36908 w 1246196"/>
              <a:gd name="connsiteY9" fmla="*/ 810027 h 1225426"/>
              <a:gd name="connsiteX10" fmla="*/ 0 w 1246196"/>
              <a:gd name="connsiteY10" fmla="*/ 884965 h 1225426"/>
              <a:gd name="connsiteX11" fmla="*/ 0 w 1246196"/>
              <a:gd name="connsiteY11" fmla="*/ 1129718 h 1225426"/>
              <a:gd name="connsiteX12" fmla="*/ 95708 w 1246196"/>
              <a:gd name="connsiteY12" fmla="*/ 1225426 h 1225426"/>
              <a:gd name="connsiteX13" fmla="*/ 581558 w 1246196"/>
              <a:gd name="connsiteY13" fmla="*/ 1225426 h 1225426"/>
              <a:gd name="connsiteX14" fmla="*/ 581558 w 1246196"/>
              <a:gd name="connsiteY14" fmla="*/ 1183886 h 1225426"/>
              <a:gd name="connsiteX15" fmla="*/ 95708 w 1246196"/>
              <a:gd name="connsiteY15" fmla="*/ 1183886 h 1225426"/>
              <a:gd name="connsiteX16" fmla="*/ 41540 w 1246196"/>
              <a:gd name="connsiteY16" fmla="*/ 1129718 h 1225426"/>
              <a:gd name="connsiteX17" fmla="*/ 41540 w 1246196"/>
              <a:gd name="connsiteY17" fmla="*/ 884965 h 1225426"/>
              <a:gd name="connsiteX18" fmla="*/ 95708 w 1246196"/>
              <a:gd name="connsiteY18" fmla="*/ 830797 h 1225426"/>
              <a:gd name="connsiteX19" fmla="*/ 789257 w 1246196"/>
              <a:gd name="connsiteY19" fmla="*/ 830797 h 1225426"/>
              <a:gd name="connsiteX20" fmla="*/ 789257 w 1246196"/>
              <a:gd name="connsiteY20" fmla="*/ 789258 h 1225426"/>
              <a:gd name="connsiteX21" fmla="*/ 95708 w 1246196"/>
              <a:gd name="connsiteY21" fmla="*/ 789258 h 1225426"/>
              <a:gd name="connsiteX22" fmla="*/ 41540 w 1246196"/>
              <a:gd name="connsiteY22" fmla="*/ 735089 h 1225426"/>
              <a:gd name="connsiteX23" fmla="*/ 41540 w 1246196"/>
              <a:gd name="connsiteY23" fmla="*/ 490337 h 1225426"/>
              <a:gd name="connsiteX24" fmla="*/ 95708 w 1246196"/>
              <a:gd name="connsiteY24" fmla="*/ 436169 h 1225426"/>
              <a:gd name="connsiteX25" fmla="*/ 1150467 w 1246196"/>
              <a:gd name="connsiteY25" fmla="*/ 436169 h 1225426"/>
              <a:gd name="connsiteX26" fmla="*/ 1204635 w 1246196"/>
              <a:gd name="connsiteY26" fmla="*/ 490337 h 1225426"/>
              <a:gd name="connsiteX27" fmla="*/ 1204635 w 1246196"/>
              <a:gd name="connsiteY27" fmla="*/ 789258 h 1225426"/>
              <a:gd name="connsiteX28" fmla="*/ 1246175 w 1246196"/>
              <a:gd name="connsiteY28" fmla="*/ 789258 h 1225426"/>
              <a:gd name="connsiteX29" fmla="*/ 1246175 w 1246196"/>
              <a:gd name="connsiteY29" fmla="*/ 490337 h 1225426"/>
              <a:gd name="connsiteX30" fmla="*/ 1209267 w 1246196"/>
              <a:gd name="connsiteY30" fmla="*/ 415399 h 1225426"/>
              <a:gd name="connsiteX31" fmla="*/ 1246196 w 1246196"/>
              <a:gd name="connsiteY31" fmla="*/ 340461 h 1225426"/>
              <a:gd name="connsiteX32" fmla="*/ 95708 w 1246196"/>
              <a:gd name="connsiteY32" fmla="*/ 394629 h 1225426"/>
              <a:gd name="connsiteX33" fmla="*/ 41540 w 1246196"/>
              <a:gd name="connsiteY33" fmla="*/ 340461 h 1225426"/>
              <a:gd name="connsiteX34" fmla="*/ 41540 w 1246196"/>
              <a:gd name="connsiteY34" fmla="*/ 95708 h 1225426"/>
              <a:gd name="connsiteX35" fmla="*/ 95708 w 1246196"/>
              <a:gd name="connsiteY35" fmla="*/ 41540 h 1225426"/>
              <a:gd name="connsiteX36" fmla="*/ 1150467 w 1246196"/>
              <a:gd name="connsiteY36" fmla="*/ 41540 h 1225426"/>
              <a:gd name="connsiteX37" fmla="*/ 1204656 w 1246196"/>
              <a:gd name="connsiteY37" fmla="*/ 95708 h 1225426"/>
              <a:gd name="connsiteX38" fmla="*/ 1204656 w 1246196"/>
              <a:gd name="connsiteY38" fmla="*/ 340461 h 1225426"/>
              <a:gd name="connsiteX39" fmla="*/ 1150488 w 1246196"/>
              <a:gd name="connsiteY39" fmla="*/ 394629 h 1225426"/>
              <a:gd name="connsiteX40" fmla="*/ 95708 w 1246196"/>
              <a:gd name="connsiteY40" fmla="*/ 394629 h 1225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46196" h="1225426">
                <a:moveTo>
                  <a:pt x="1246196" y="340461"/>
                </a:moveTo>
                <a:lnTo>
                  <a:pt x="1246196" y="95708"/>
                </a:lnTo>
                <a:cubicBezTo>
                  <a:pt x="1246196" y="42931"/>
                  <a:pt x="1203265" y="0"/>
                  <a:pt x="1150488" y="0"/>
                </a:cubicBezTo>
                <a:lnTo>
                  <a:pt x="95708" y="0"/>
                </a:lnTo>
                <a:cubicBezTo>
                  <a:pt x="42931" y="0"/>
                  <a:pt x="0" y="42931"/>
                  <a:pt x="0" y="95708"/>
                </a:cubicBezTo>
                <a:lnTo>
                  <a:pt x="0" y="340461"/>
                </a:lnTo>
                <a:cubicBezTo>
                  <a:pt x="0" y="370972"/>
                  <a:pt x="14601" y="397869"/>
                  <a:pt x="36908" y="415399"/>
                </a:cubicBezTo>
                <a:cubicBezTo>
                  <a:pt x="14601" y="432949"/>
                  <a:pt x="0" y="459846"/>
                  <a:pt x="0" y="490337"/>
                </a:cubicBezTo>
                <a:lnTo>
                  <a:pt x="0" y="735089"/>
                </a:lnTo>
                <a:cubicBezTo>
                  <a:pt x="0" y="765601"/>
                  <a:pt x="14601" y="792498"/>
                  <a:pt x="36908" y="810027"/>
                </a:cubicBezTo>
                <a:cubicBezTo>
                  <a:pt x="14601" y="827578"/>
                  <a:pt x="0" y="854475"/>
                  <a:pt x="0" y="884965"/>
                </a:cubicBezTo>
                <a:lnTo>
                  <a:pt x="0" y="1129718"/>
                </a:lnTo>
                <a:cubicBezTo>
                  <a:pt x="0" y="1182495"/>
                  <a:pt x="42931" y="1225426"/>
                  <a:pt x="95708" y="1225426"/>
                </a:cubicBezTo>
                <a:lnTo>
                  <a:pt x="581558" y="1225426"/>
                </a:lnTo>
                <a:lnTo>
                  <a:pt x="581558" y="1183886"/>
                </a:lnTo>
                <a:lnTo>
                  <a:pt x="95708" y="1183886"/>
                </a:lnTo>
                <a:cubicBezTo>
                  <a:pt x="65841" y="1183886"/>
                  <a:pt x="41540" y="1159585"/>
                  <a:pt x="41540" y="1129718"/>
                </a:cubicBezTo>
                <a:lnTo>
                  <a:pt x="41540" y="884965"/>
                </a:lnTo>
                <a:cubicBezTo>
                  <a:pt x="41540" y="855098"/>
                  <a:pt x="65841" y="830797"/>
                  <a:pt x="95708" y="830797"/>
                </a:cubicBezTo>
                <a:lnTo>
                  <a:pt x="789257" y="830797"/>
                </a:lnTo>
                <a:lnTo>
                  <a:pt x="789257" y="789258"/>
                </a:lnTo>
                <a:lnTo>
                  <a:pt x="95708" y="789258"/>
                </a:lnTo>
                <a:cubicBezTo>
                  <a:pt x="65841" y="789258"/>
                  <a:pt x="41540" y="764957"/>
                  <a:pt x="41540" y="735089"/>
                </a:cubicBezTo>
                <a:lnTo>
                  <a:pt x="41540" y="490337"/>
                </a:lnTo>
                <a:cubicBezTo>
                  <a:pt x="41540" y="460469"/>
                  <a:pt x="65841" y="436169"/>
                  <a:pt x="95708" y="436169"/>
                </a:cubicBezTo>
                <a:lnTo>
                  <a:pt x="1150467" y="436169"/>
                </a:lnTo>
                <a:cubicBezTo>
                  <a:pt x="1180335" y="436169"/>
                  <a:pt x="1204635" y="460469"/>
                  <a:pt x="1204635" y="490337"/>
                </a:cubicBezTo>
                <a:lnTo>
                  <a:pt x="1204635" y="789258"/>
                </a:lnTo>
                <a:lnTo>
                  <a:pt x="1246175" y="789258"/>
                </a:lnTo>
                <a:lnTo>
                  <a:pt x="1246175" y="490337"/>
                </a:lnTo>
                <a:cubicBezTo>
                  <a:pt x="1246175" y="459826"/>
                  <a:pt x="1231574" y="432928"/>
                  <a:pt x="1209267" y="415399"/>
                </a:cubicBezTo>
                <a:cubicBezTo>
                  <a:pt x="1231595" y="397848"/>
                  <a:pt x="1246196" y="370951"/>
                  <a:pt x="1246196" y="340461"/>
                </a:cubicBezTo>
                <a:close/>
                <a:moveTo>
                  <a:pt x="95708" y="394629"/>
                </a:moveTo>
                <a:cubicBezTo>
                  <a:pt x="65841" y="394629"/>
                  <a:pt x="41540" y="370328"/>
                  <a:pt x="41540" y="340461"/>
                </a:cubicBezTo>
                <a:lnTo>
                  <a:pt x="41540" y="95708"/>
                </a:lnTo>
                <a:cubicBezTo>
                  <a:pt x="41540" y="65841"/>
                  <a:pt x="65841" y="41540"/>
                  <a:pt x="95708" y="41540"/>
                </a:cubicBezTo>
                <a:lnTo>
                  <a:pt x="1150467" y="41540"/>
                </a:lnTo>
                <a:cubicBezTo>
                  <a:pt x="1180355" y="41540"/>
                  <a:pt x="1204656" y="65841"/>
                  <a:pt x="1204656" y="95708"/>
                </a:cubicBezTo>
                <a:lnTo>
                  <a:pt x="1204656" y="340461"/>
                </a:lnTo>
                <a:cubicBezTo>
                  <a:pt x="1204656" y="370328"/>
                  <a:pt x="1180355" y="394629"/>
                  <a:pt x="1150488" y="394629"/>
                </a:cubicBezTo>
                <a:lnTo>
                  <a:pt x="95708" y="394629"/>
                </a:ln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B4A1A5D-B1C6-45A4-8271-E5862A322885}"/>
              </a:ext>
            </a:extLst>
          </p:cNvPr>
          <p:cNvSpPr/>
          <p:nvPr/>
        </p:nvSpPr>
        <p:spPr>
          <a:xfrm>
            <a:off x="5992173" y="3613691"/>
            <a:ext cx="186929" cy="186929"/>
          </a:xfrm>
          <a:custGeom>
            <a:avLst/>
            <a:gdLst>
              <a:gd name="connsiteX0" fmla="*/ 0 w 186929"/>
              <a:gd name="connsiteY0" fmla="*/ 93465 h 186929"/>
              <a:gd name="connsiteX1" fmla="*/ 93465 w 186929"/>
              <a:gd name="connsiteY1" fmla="*/ 186929 h 186929"/>
              <a:gd name="connsiteX2" fmla="*/ 186929 w 186929"/>
              <a:gd name="connsiteY2" fmla="*/ 93465 h 186929"/>
              <a:gd name="connsiteX3" fmla="*/ 93465 w 186929"/>
              <a:gd name="connsiteY3" fmla="*/ 0 h 186929"/>
              <a:gd name="connsiteX4" fmla="*/ 0 w 186929"/>
              <a:gd name="connsiteY4" fmla="*/ 93465 h 186929"/>
              <a:gd name="connsiteX5" fmla="*/ 145390 w 186929"/>
              <a:gd name="connsiteY5" fmla="*/ 93465 h 186929"/>
              <a:gd name="connsiteX6" fmla="*/ 93465 w 186929"/>
              <a:gd name="connsiteY6" fmla="*/ 145390 h 186929"/>
              <a:gd name="connsiteX7" fmla="*/ 41540 w 186929"/>
              <a:gd name="connsiteY7" fmla="*/ 93465 h 186929"/>
              <a:gd name="connsiteX8" fmla="*/ 93465 w 186929"/>
              <a:gd name="connsiteY8" fmla="*/ 41540 h 186929"/>
              <a:gd name="connsiteX9" fmla="*/ 145390 w 186929"/>
              <a:gd name="connsiteY9" fmla="*/ 93465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0" y="93465"/>
                </a:move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5"/>
                  <a:pt x="144995" y="0"/>
                  <a:pt x="93465" y="0"/>
                </a:cubicBezTo>
                <a:cubicBezTo>
                  <a:pt x="41934" y="0"/>
                  <a:pt x="0" y="41935"/>
                  <a:pt x="0" y="93465"/>
                </a:cubicBezTo>
                <a:close/>
                <a:moveTo>
                  <a:pt x="145390" y="93465"/>
                </a:moveTo>
                <a:cubicBezTo>
                  <a:pt x="145390" y="122106"/>
                  <a:pt x="122106" y="145390"/>
                  <a:pt x="93465" y="145390"/>
                </a:cubicBez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60A2E03-789E-4623-A44D-4FD058A4988D}"/>
              </a:ext>
            </a:extLst>
          </p:cNvPr>
          <p:cNvSpPr/>
          <p:nvPr/>
        </p:nvSpPr>
        <p:spPr>
          <a:xfrm>
            <a:off x="6885280" y="365523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18C47F2-61A1-451E-85C8-57124ADBF10E}"/>
              </a:ext>
            </a:extLst>
          </p:cNvPr>
          <p:cNvSpPr/>
          <p:nvPr/>
        </p:nvSpPr>
        <p:spPr>
          <a:xfrm>
            <a:off x="6802200" y="365523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AD20856-2C14-4F87-8EB3-F1CD280CBEED}"/>
              </a:ext>
            </a:extLst>
          </p:cNvPr>
          <p:cNvSpPr/>
          <p:nvPr/>
        </p:nvSpPr>
        <p:spPr>
          <a:xfrm>
            <a:off x="6926820" y="371754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DA4EA02-1722-49C3-9334-BC54C0310730}"/>
              </a:ext>
            </a:extLst>
          </p:cNvPr>
          <p:cNvSpPr/>
          <p:nvPr/>
        </p:nvSpPr>
        <p:spPr>
          <a:xfrm>
            <a:off x="6843740" y="371754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37C935E-F99C-413F-A830-87DDCB0CCBCC}"/>
              </a:ext>
            </a:extLst>
          </p:cNvPr>
          <p:cNvSpPr/>
          <p:nvPr/>
        </p:nvSpPr>
        <p:spPr>
          <a:xfrm>
            <a:off x="6719120" y="365523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D23DEB7-5AAE-4DC3-920C-2E7353B67640}"/>
              </a:ext>
            </a:extLst>
          </p:cNvPr>
          <p:cNvSpPr/>
          <p:nvPr/>
        </p:nvSpPr>
        <p:spPr>
          <a:xfrm>
            <a:off x="6760660" y="371754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CAFC734-5F6D-4681-BD34-EC857CB2583D}"/>
              </a:ext>
            </a:extLst>
          </p:cNvPr>
          <p:cNvSpPr/>
          <p:nvPr/>
        </p:nvSpPr>
        <p:spPr>
          <a:xfrm>
            <a:off x="6636041" y="365523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F0316DB-42E2-4DD8-829A-84727EB487CB}"/>
              </a:ext>
            </a:extLst>
          </p:cNvPr>
          <p:cNvSpPr/>
          <p:nvPr/>
        </p:nvSpPr>
        <p:spPr>
          <a:xfrm>
            <a:off x="6677580" y="371754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BDBEF22-4018-414D-816E-3855EACC6C9F}"/>
              </a:ext>
            </a:extLst>
          </p:cNvPr>
          <p:cNvSpPr/>
          <p:nvPr/>
        </p:nvSpPr>
        <p:spPr>
          <a:xfrm>
            <a:off x="6552961" y="365523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9FA6E0A-F028-439E-AFD3-4715875BF943}"/>
              </a:ext>
            </a:extLst>
          </p:cNvPr>
          <p:cNvSpPr/>
          <p:nvPr/>
        </p:nvSpPr>
        <p:spPr>
          <a:xfrm>
            <a:off x="6594501" y="371754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54DE1C5-C2FA-4A05-909C-56D2484AB710}"/>
              </a:ext>
            </a:extLst>
          </p:cNvPr>
          <p:cNvSpPr/>
          <p:nvPr/>
        </p:nvSpPr>
        <p:spPr>
          <a:xfrm>
            <a:off x="5992173" y="4008320"/>
            <a:ext cx="186929" cy="186929"/>
          </a:xfrm>
          <a:custGeom>
            <a:avLst/>
            <a:gdLst>
              <a:gd name="connsiteX0" fmla="*/ 0 w 186929"/>
              <a:gd name="connsiteY0" fmla="*/ 93465 h 186929"/>
              <a:gd name="connsiteX1" fmla="*/ 93465 w 186929"/>
              <a:gd name="connsiteY1" fmla="*/ 186929 h 186929"/>
              <a:gd name="connsiteX2" fmla="*/ 186929 w 186929"/>
              <a:gd name="connsiteY2" fmla="*/ 93465 h 186929"/>
              <a:gd name="connsiteX3" fmla="*/ 93465 w 186929"/>
              <a:gd name="connsiteY3" fmla="*/ 0 h 186929"/>
              <a:gd name="connsiteX4" fmla="*/ 0 w 186929"/>
              <a:gd name="connsiteY4" fmla="*/ 93465 h 186929"/>
              <a:gd name="connsiteX5" fmla="*/ 145390 w 186929"/>
              <a:gd name="connsiteY5" fmla="*/ 93465 h 186929"/>
              <a:gd name="connsiteX6" fmla="*/ 93465 w 186929"/>
              <a:gd name="connsiteY6" fmla="*/ 145390 h 186929"/>
              <a:gd name="connsiteX7" fmla="*/ 41540 w 186929"/>
              <a:gd name="connsiteY7" fmla="*/ 93465 h 186929"/>
              <a:gd name="connsiteX8" fmla="*/ 93465 w 186929"/>
              <a:gd name="connsiteY8" fmla="*/ 41540 h 186929"/>
              <a:gd name="connsiteX9" fmla="*/ 145390 w 186929"/>
              <a:gd name="connsiteY9" fmla="*/ 93465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0" y="93465"/>
                </a:move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4"/>
                  <a:pt x="144995" y="0"/>
                  <a:pt x="93465" y="0"/>
                </a:cubicBezTo>
                <a:cubicBezTo>
                  <a:pt x="41934" y="0"/>
                  <a:pt x="0" y="41934"/>
                  <a:pt x="0" y="93465"/>
                </a:cubicBezTo>
                <a:close/>
                <a:moveTo>
                  <a:pt x="145390" y="93465"/>
                </a:moveTo>
                <a:cubicBezTo>
                  <a:pt x="145390" y="122106"/>
                  <a:pt x="122106" y="145390"/>
                  <a:pt x="93465" y="145390"/>
                </a:cubicBez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23DF5559-B3B6-40A4-A735-F9B9583E5D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80753" y="3429000"/>
            <a:ext cx="1158639" cy="115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439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50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88" dur="50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89" dur="50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50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2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93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94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7" dur="50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98" dur="50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99" dur="50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000"/>
                            </p:stCondLst>
                            <p:childTnLst>
                              <p:par>
                                <p:cTn id="102" presetID="10" presetClass="exit" presetSubtype="0" fill="hold" grpId="3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 animBg="1"/>
      <p:bldP spid="4" grpId="1" animBg="1"/>
      <p:bldP spid="5" grpId="1" animBg="1"/>
      <p:bldP spid="5" grpId="2" animBg="1"/>
      <p:bldP spid="5" grpId="3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1" animBg="1"/>
      <p:bldP spid="17" grpId="2" animBg="1"/>
      <p:bldP spid="17" grpId="3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1" animBg="1"/>
      <p:bldP spid="28" grpId="2" animBg="1"/>
      <p:bldP spid="28" grpId="3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9C212D-2412-4055-A490-592AEB14F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27" y="699951"/>
            <a:ext cx="3593859" cy="21984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F23A35-9B26-4596-BC34-BA14432830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461" y="4442506"/>
            <a:ext cx="5152052" cy="146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76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AFA410-8547-40B0-9545-1EAA11F79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29" y="704869"/>
            <a:ext cx="3373701" cy="9503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8BE460-CE36-4FE8-9BBE-42A89B597A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112" y="678313"/>
            <a:ext cx="5532699" cy="9768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CF1036-2E41-4DE3-9131-807C1C6691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565" y="1759351"/>
            <a:ext cx="4849792" cy="18874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4BAA47-7854-49D6-9C6F-935007B517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92" y="1759351"/>
            <a:ext cx="2135529" cy="21355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BF39F8-94B0-4651-9EA8-17DC00BCA3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50" y="3486239"/>
            <a:ext cx="3533611" cy="16580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79A7BB-8EDD-42F2-B5A6-5BF172362A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241" y="3750928"/>
            <a:ext cx="3000682" cy="12436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BD1BBF6-E151-40EC-B283-BD0C7435EB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382" y="4968278"/>
            <a:ext cx="4317459" cy="1587301"/>
          </a:xfrm>
          <a:prstGeom prst="rect">
            <a:avLst/>
          </a:prstGeom>
        </p:spPr>
      </p:pic>
      <p:pic>
        <p:nvPicPr>
          <p:cNvPr id="2050" name="Picture 2" descr="Image result for graphql white logo">
            <a:extLst>
              <a:ext uri="{FF2B5EF4-FFF2-40B4-BE49-F238E27FC236}">
                <a16:creationId xmlns:a16="http://schemas.microsoft.com/office/drawing/2014/main" id="{B70A3D20-416F-4C08-9E40-72812EA3A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630" y="1735187"/>
            <a:ext cx="2207136" cy="2483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50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8D79BF-6153-47FE-81D1-E07FAB843911}"/>
              </a:ext>
            </a:extLst>
          </p:cNvPr>
          <p:cNvSpPr txBox="1"/>
          <p:nvPr/>
        </p:nvSpPr>
        <p:spPr>
          <a:xfrm>
            <a:off x="2421753" y="2155200"/>
            <a:ext cx="7347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  <a:r>
              <a:rPr lang="en-US" sz="5400" b="1" dirty="0">
                <a:solidFill>
                  <a:schemeClr val="bg1"/>
                </a:solidFill>
                <a:latin typeface="Advent Pro" panose="02000506040000020004" pitchFamily="2" charset="0"/>
              </a:rPr>
              <a:t>Web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FD6F667-D279-419C-8BE2-4600ECA9E6DC}"/>
              </a:ext>
            </a:extLst>
          </p:cNvPr>
          <p:cNvSpPr/>
          <p:nvPr/>
        </p:nvSpPr>
        <p:spPr>
          <a:xfrm>
            <a:off x="5472902" y="3429000"/>
            <a:ext cx="1246196" cy="1131750"/>
          </a:xfrm>
          <a:custGeom>
            <a:avLst/>
            <a:gdLst>
              <a:gd name="connsiteX0" fmla="*/ 1713801 w 1822500"/>
              <a:gd name="connsiteY0" fmla="*/ 0 h 1655127"/>
              <a:gd name="connsiteX1" fmla="*/ 109573 w 1822500"/>
              <a:gd name="connsiteY1" fmla="*/ 0 h 1655127"/>
              <a:gd name="connsiteX2" fmla="*/ 0 w 1822500"/>
              <a:gd name="connsiteY2" fmla="*/ 109578 h 1655127"/>
              <a:gd name="connsiteX3" fmla="*/ 0 w 1822500"/>
              <a:gd name="connsiteY3" fmla="*/ 1546870 h 1655127"/>
              <a:gd name="connsiteX4" fmla="*/ 109573 w 1822500"/>
              <a:gd name="connsiteY4" fmla="*/ 1656443 h 1655127"/>
              <a:gd name="connsiteX5" fmla="*/ 1713806 w 1822500"/>
              <a:gd name="connsiteY5" fmla="*/ 1656443 h 1655127"/>
              <a:gd name="connsiteX6" fmla="*/ 1823360 w 1822500"/>
              <a:gd name="connsiteY6" fmla="*/ 1546870 h 1655127"/>
              <a:gd name="connsiteX7" fmla="*/ 1823360 w 1822500"/>
              <a:gd name="connsiteY7" fmla="*/ 109578 h 1655127"/>
              <a:gd name="connsiteX8" fmla="*/ 1713801 w 1822500"/>
              <a:gd name="connsiteY8" fmla="*/ 0 h 1655127"/>
              <a:gd name="connsiteX9" fmla="*/ 1383426 w 1822500"/>
              <a:gd name="connsiteY9" fmla="*/ 184003 h 1655127"/>
              <a:gd name="connsiteX10" fmla="*/ 1423879 w 1822500"/>
              <a:gd name="connsiteY10" fmla="*/ 143540 h 1655127"/>
              <a:gd name="connsiteX11" fmla="*/ 1464342 w 1822500"/>
              <a:gd name="connsiteY11" fmla="*/ 143540 h 1655127"/>
              <a:gd name="connsiteX12" fmla="*/ 1504795 w 1822500"/>
              <a:gd name="connsiteY12" fmla="*/ 184003 h 1655127"/>
              <a:gd name="connsiteX13" fmla="*/ 1504795 w 1822500"/>
              <a:gd name="connsiteY13" fmla="*/ 229858 h 1655127"/>
              <a:gd name="connsiteX14" fmla="*/ 1464342 w 1822500"/>
              <a:gd name="connsiteY14" fmla="*/ 270316 h 1655127"/>
              <a:gd name="connsiteX15" fmla="*/ 1423879 w 1822500"/>
              <a:gd name="connsiteY15" fmla="*/ 270316 h 1655127"/>
              <a:gd name="connsiteX16" fmla="*/ 1383426 w 1822500"/>
              <a:gd name="connsiteY16" fmla="*/ 229858 h 1655127"/>
              <a:gd name="connsiteX17" fmla="*/ 1383426 w 1822500"/>
              <a:gd name="connsiteY17" fmla="*/ 184003 h 1655127"/>
              <a:gd name="connsiteX18" fmla="*/ 1195286 w 1822500"/>
              <a:gd name="connsiteY18" fmla="*/ 184003 h 1655127"/>
              <a:gd name="connsiteX19" fmla="*/ 1235748 w 1822500"/>
              <a:gd name="connsiteY19" fmla="*/ 143540 h 1655127"/>
              <a:gd name="connsiteX20" fmla="*/ 1276201 w 1822500"/>
              <a:gd name="connsiteY20" fmla="*/ 143540 h 1655127"/>
              <a:gd name="connsiteX21" fmla="*/ 1316663 w 1822500"/>
              <a:gd name="connsiteY21" fmla="*/ 184003 h 1655127"/>
              <a:gd name="connsiteX22" fmla="*/ 1316663 w 1822500"/>
              <a:gd name="connsiteY22" fmla="*/ 229858 h 1655127"/>
              <a:gd name="connsiteX23" fmla="*/ 1276201 w 1822500"/>
              <a:gd name="connsiteY23" fmla="*/ 270316 h 1655127"/>
              <a:gd name="connsiteX24" fmla="*/ 1235748 w 1822500"/>
              <a:gd name="connsiteY24" fmla="*/ 270316 h 1655127"/>
              <a:gd name="connsiteX25" fmla="*/ 1195286 w 1822500"/>
              <a:gd name="connsiteY25" fmla="*/ 229858 h 1655127"/>
              <a:gd name="connsiteX26" fmla="*/ 1195286 w 1822500"/>
              <a:gd name="connsiteY26" fmla="*/ 184003 h 1655127"/>
              <a:gd name="connsiteX27" fmla="*/ 1691871 w 1822500"/>
              <a:gd name="connsiteY27" fmla="*/ 1524949 h 1655127"/>
              <a:gd name="connsiteX28" fmla="*/ 131490 w 1822500"/>
              <a:gd name="connsiteY28" fmla="*/ 1524949 h 1655127"/>
              <a:gd name="connsiteX29" fmla="*/ 131490 w 1822500"/>
              <a:gd name="connsiteY29" fmla="*/ 391856 h 1655127"/>
              <a:gd name="connsiteX30" fmla="*/ 1691871 w 1822500"/>
              <a:gd name="connsiteY30" fmla="*/ 391856 h 1655127"/>
              <a:gd name="connsiteX31" fmla="*/ 1691871 w 1822500"/>
              <a:gd name="connsiteY31" fmla="*/ 1524949 h 1655127"/>
              <a:gd name="connsiteX32" fmla="*/ 1691871 w 1822500"/>
              <a:gd name="connsiteY32" fmla="*/ 1524949 h 1655127"/>
              <a:gd name="connsiteX33" fmla="*/ 1692935 w 1822500"/>
              <a:gd name="connsiteY33" fmla="*/ 229858 h 1655127"/>
              <a:gd name="connsiteX34" fmla="*/ 1652482 w 1822500"/>
              <a:gd name="connsiteY34" fmla="*/ 270316 h 1655127"/>
              <a:gd name="connsiteX35" fmla="*/ 1612020 w 1822500"/>
              <a:gd name="connsiteY35" fmla="*/ 270316 h 1655127"/>
              <a:gd name="connsiteX36" fmla="*/ 1571562 w 1822500"/>
              <a:gd name="connsiteY36" fmla="*/ 229858 h 1655127"/>
              <a:gd name="connsiteX37" fmla="*/ 1571562 w 1822500"/>
              <a:gd name="connsiteY37" fmla="*/ 184003 h 1655127"/>
              <a:gd name="connsiteX38" fmla="*/ 1612020 w 1822500"/>
              <a:gd name="connsiteY38" fmla="*/ 143540 h 1655127"/>
              <a:gd name="connsiteX39" fmla="*/ 1652482 w 1822500"/>
              <a:gd name="connsiteY39" fmla="*/ 143540 h 1655127"/>
              <a:gd name="connsiteX40" fmla="*/ 1692935 w 1822500"/>
              <a:gd name="connsiteY40" fmla="*/ 184003 h 1655127"/>
              <a:gd name="connsiteX41" fmla="*/ 1692935 w 1822500"/>
              <a:gd name="connsiteY41" fmla="*/ 229858 h 165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822500" h="1655127">
                <a:moveTo>
                  <a:pt x="1713801" y="0"/>
                </a:moveTo>
                <a:lnTo>
                  <a:pt x="109573" y="0"/>
                </a:lnTo>
                <a:cubicBezTo>
                  <a:pt x="49142" y="0"/>
                  <a:pt x="0" y="49156"/>
                  <a:pt x="0" y="109578"/>
                </a:cubicBezTo>
                <a:lnTo>
                  <a:pt x="0" y="1546870"/>
                </a:lnTo>
                <a:cubicBezTo>
                  <a:pt x="0" y="1607292"/>
                  <a:pt x="49142" y="1656443"/>
                  <a:pt x="109573" y="1656443"/>
                </a:cubicBezTo>
                <a:lnTo>
                  <a:pt x="1713806" y="1656443"/>
                </a:lnTo>
                <a:cubicBezTo>
                  <a:pt x="1774218" y="1656443"/>
                  <a:pt x="1823360" y="1607292"/>
                  <a:pt x="1823360" y="1546870"/>
                </a:cubicBezTo>
                <a:lnTo>
                  <a:pt x="1823360" y="109578"/>
                </a:lnTo>
                <a:cubicBezTo>
                  <a:pt x="1823374" y="49161"/>
                  <a:pt x="1774213" y="0"/>
                  <a:pt x="1713801" y="0"/>
                </a:cubicBezTo>
                <a:close/>
                <a:moveTo>
                  <a:pt x="1383426" y="184003"/>
                </a:moveTo>
                <a:cubicBezTo>
                  <a:pt x="1383426" y="161659"/>
                  <a:pt x="1401540" y="143540"/>
                  <a:pt x="1423879" y="143540"/>
                </a:cubicBezTo>
                <a:lnTo>
                  <a:pt x="1464342" y="143540"/>
                </a:lnTo>
                <a:cubicBezTo>
                  <a:pt x="1486695" y="143540"/>
                  <a:pt x="1504795" y="161654"/>
                  <a:pt x="1504795" y="184003"/>
                </a:cubicBezTo>
                <a:lnTo>
                  <a:pt x="1504795" y="229858"/>
                </a:lnTo>
                <a:cubicBezTo>
                  <a:pt x="1504795" y="252202"/>
                  <a:pt x="1486681" y="270316"/>
                  <a:pt x="1464342" y="270316"/>
                </a:cubicBezTo>
                <a:lnTo>
                  <a:pt x="1423879" y="270316"/>
                </a:lnTo>
                <a:cubicBezTo>
                  <a:pt x="1401540" y="270316"/>
                  <a:pt x="1383426" y="252202"/>
                  <a:pt x="1383426" y="229858"/>
                </a:cubicBezTo>
                <a:lnTo>
                  <a:pt x="1383426" y="184003"/>
                </a:lnTo>
                <a:close/>
                <a:moveTo>
                  <a:pt x="1195286" y="184003"/>
                </a:moveTo>
                <a:cubicBezTo>
                  <a:pt x="1195286" y="161659"/>
                  <a:pt x="1213408" y="143540"/>
                  <a:pt x="1235748" y="143540"/>
                </a:cubicBezTo>
                <a:lnTo>
                  <a:pt x="1276201" y="143540"/>
                </a:lnTo>
                <a:cubicBezTo>
                  <a:pt x="1298541" y="143540"/>
                  <a:pt x="1316663" y="161654"/>
                  <a:pt x="1316663" y="184003"/>
                </a:cubicBezTo>
                <a:lnTo>
                  <a:pt x="1316663" y="229858"/>
                </a:lnTo>
                <a:cubicBezTo>
                  <a:pt x="1316663" y="252202"/>
                  <a:pt x="1298541" y="270316"/>
                  <a:pt x="1276201" y="270316"/>
                </a:cubicBezTo>
                <a:lnTo>
                  <a:pt x="1235748" y="270316"/>
                </a:lnTo>
                <a:cubicBezTo>
                  <a:pt x="1213408" y="270316"/>
                  <a:pt x="1195286" y="252202"/>
                  <a:pt x="1195286" y="229858"/>
                </a:cubicBezTo>
                <a:lnTo>
                  <a:pt x="1195286" y="184003"/>
                </a:lnTo>
                <a:close/>
                <a:moveTo>
                  <a:pt x="1691871" y="1524949"/>
                </a:moveTo>
                <a:lnTo>
                  <a:pt x="131490" y="1524949"/>
                </a:lnTo>
                <a:lnTo>
                  <a:pt x="131490" y="391856"/>
                </a:lnTo>
                <a:lnTo>
                  <a:pt x="1691871" y="391856"/>
                </a:lnTo>
                <a:lnTo>
                  <a:pt x="1691871" y="1524949"/>
                </a:lnTo>
                <a:lnTo>
                  <a:pt x="1691871" y="1524949"/>
                </a:lnTo>
                <a:close/>
                <a:moveTo>
                  <a:pt x="1692935" y="229858"/>
                </a:moveTo>
                <a:cubicBezTo>
                  <a:pt x="1692935" y="252202"/>
                  <a:pt x="1674822" y="270316"/>
                  <a:pt x="1652482" y="270316"/>
                </a:cubicBezTo>
                <a:lnTo>
                  <a:pt x="1612020" y="270316"/>
                </a:lnTo>
                <a:cubicBezTo>
                  <a:pt x="1589662" y="270316"/>
                  <a:pt x="1571562" y="252202"/>
                  <a:pt x="1571562" y="229858"/>
                </a:cubicBezTo>
                <a:lnTo>
                  <a:pt x="1571562" y="184003"/>
                </a:lnTo>
                <a:cubicBezTo>
                  <a:pt x="1571562" y="161659"/>
                  <a:pt x="1589676" y="143540"/>
                  <a:pt x="1612020" y="143540"/>
                </a:cubicBezTo>
                <a:lnTo>
                  <a:pt x="1652482" y="143540"/>
                </a:lnTo>
                <a:cubicBezTo>
                  <a:pt x="1674826" y="143540"/>
                  <a:pt x="1692935" y="161654"/>
                  <a:pt x="1692935" y="184003"/>
                </a:cubicBezTo>
                <a:lnTo>
                  <a:pt x="1692935" y="229858"/>
                </a:lnTo>
                <a:close/>
              </a:path>
            </a:pathLst>
          </a:custGeom>
          <a:solidFill>
            <a:schemeClr val="bg1"/>
          </a:solidFill>
          <a:ln w="464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989C83E-5177-4C69-9371-02DE62F94F38}"/>
              </a:ext>
            </a:extLst>
          </p:cNvPr>
          <p:cNvGrpSpPr/>
          <p:nvPr/>
        </p:nvGrpSpPr>
        <p:grpSpPr>
          <a:xfrm>
            <a:off x="5717989" y="3832215"/>
            <a:ext cx="754699" cy="486398"/>
            <a:chOff x="5690362" y="3684673"/>
            <a:chExt cx="754699" cy="486398"/>
          </a:xfrm>
          <a:solidFill>
            <a:schemeClr val="bg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EB2FBA3-6D91-48A3-8ED2-F990A992C168}"/>
                </a:ext>
              </a:extLst>
            </p:cNvPr>
            <p:cNvSpPr/>
            <p:nvPr/>
          </p:nvSpPr>
          <p:spPr>
            <a:xfrm>
              <a:off x="5690362" y="3795696"/>
              <a:ext cx="276579" cy="267042"/>
            </a:xfrm>
            <a:custGeom>
              <a:avLst/>
              <a:gdLst>
                <a:gd name="connsiteX0" fmla="*/ 32968 w 404483"/>
                <a:gd name="connsiteY0" fmla="*/ 249087 h 390535"/>
                <a:gd name="connsiteX1" fmla="*/ 326260 w 404483"/>
                <a:gd name="connsiteY1" fmla="*/ 385477 h 390535"/>
                <a:gd name="connsiteX2" fmla="*/ 350259 w 404483"/>
                <a:gd name="connsiteY2" fmla="*/ 390768 h 390535"/>
                <a:gd name="connsiteX3" fmla="*/ 380935 w 404483"/>
                <a:gd name="connsiteY3" fmla="*/ 381823 h 390535"/>
                <a:gd name="connsiteX4" fmla="*/ 407278 w 404483"/>
                <a:gd name="connsiteY4" fmla="*/ 333778 h 390535"/>
                <a:gd name="connsiteX5" fmla="*/ 407278 w 404483"/>
                <a:gd name="connsiteY5" fmla="*/ 332281 h 390535"/>
                <a:gd name="connsiteX6" fmla="*/ 374287 w 404483"/>
                <a:gd name="connsiteY6" fmla="*/ 280591 h 390535"/>
                <a:gd name="connsiteX7" fmla="*/ 190851 w 404483"/>
                <a:gd name="connsiteY7" fmla="*/ 195361 h 390535"/>
                <a:gd name="connsiteX8" fmla="*/ 374287 w 404483"/>
                <a:gd name="connsiteY8" fmla="*/ 110122 h 390535"/>
                <a:gd name="connsiteX9" fmla="*/ 407278 w 404483"/>
                <a:gd name="connsiteY9" fmla="*/ 58436 h 390535"/>
                <a:gd name="connsiteX10" fmla="*/ 407278 w 404483"/>
                <a:gd name="connsiteY10" fmla="*/ 56953 h 390535"/>
                <a:gd name="connsiteX11" fmla="*/ 380935 w 404483"/>
                <a:gd name="connsiteY11" fmla="*/ 8908 h 390535"/>
                <a:gd name="connsiteX12" fmla="*/ 350227 w 404483"/>
                <a:gd name="connsiteY12" fmla="*/ 0 h 390535"/>
                <a:gd name="connsiteX13" fmla="*/ 326237 w 404483"/>
                <a:gd name="connsiteY13" fmla="*/ 5268 h 390535"/>
                <a:gd name="connsiteX14" fmla="*/ 32963 w 404483"/>
                <a:gd name="connsiteY14" fmla="*/ 141644 h 390535"/>
                <a:gd name="connsiteX15" fmla="*/ 0 w 404483"/>
                <a:gd name="connsiteY15" fmla="*/ 193329 h 390535"/>
                <a:gd name="connsiteX16" fmla="*/ 0 w 404483"/>
                <a:gd name="connsiteY16" fmla="*/ 197407 h 390535"/>
                <a:gd name="connsiteX17" fmla="*/ 32968 w 404483"/>
                <a:gd name="connsiteY17" fmla="*/ 249087 h 39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4483" h="390535">
                  <a:moveTo>
                    <a:pt x="32968" y="249087"/>
                  </a:moveTo>
                  <a:lnTo>
                    <a:pt x="326260" y="385477"/>
                  </a:lnTo>
                  <a:cubicBezTo>
                    <a:pt x="333843" y="388988"/>
                    <a:pt x="341914" y="390768"/>
                    <a:pt x="350259" y="390768"/>
                  </a:cubicBezTo>
                  <a:cubicBezTo>
                    <a:pt x="361129" y="390768"/>
                    <a:pt x="371725" y="387681"/>
                    <a:pt x="380935" y="381823"/>
                  </a:cubicBezTo>
                  <a:cubicBezTo>
                    <a:pt x="397426" y="371283"/>
                    <a:pt x="407278" y="353323"/>
                    <a:pt x="407278" y="333778"/>
                  </a:cubicBezTo>
                  <a:lnTo>
                    <a:pt x="407278" y="332281"/>
                  </a:lnTo>
                  <a:cubicBezTo>
                    <a:pt x="407278" y="310188"/>
                    <a:pt x="394330" y="289898"/>
                    <a:pt x="374287" y="280591"/>
                  </a:cubicBezTo>
                  <a:lnTo>
                    <a:pt x="190851" y="195361"/>
                  </a:lnTo>
                  <a:lnTo>
                    <a:pt x="374287" y="110122"/>
                  </a:lnTo>
                  <a:cubicBezTo>
                    <a:pt x="394330" y="100805"/>
                    <a:pt x="407278" y="80520"/>
                    <a:pt x="407278" y="58436"/>
                  </a:cubicBezTo>
                  <a:lnTo>
                    <a:pt x="407278" y="56953"/>
                  </a:lnTo>
                  <a:cubicBezTo>
                    <a:pt x="407278" y="37380"/>
                    <a:pt x="397426" y="19411"/>
                    <a:pt x="380935" y="8908"/>
                  </a:cubicBezTo>
                  <a:cubicBezTo>
                    <a:pt x="371818" y="3082"/>
                    <a:pt x="361194" y="0"/>
                    <a:pt x="350227" y="0"/>
                  </a:cubicBezTo>
                  <a:cubicBezTo>
                    <a:pt x="341956" y="0"/>
                    <a:pt x="333662" y="1818"/>
                    <a:pt x="326237" y="5268"/>
                  </a:cubicBezTo>
                  <a:lnTo>
                    <a:pt x="32963" y="141644"/>
                  </a:lnTo>
                  <a:cubicBezTo>
                    <a:pt x="12939" y="150961"/>
                    <a:pt x="0" y="171255"/>
                    <a:pt x="0" y="193329"/>
                  </a:cubicBezTo>
                  <a:lnTo>
                    <a:pt x="0" y="197407"/>
                  </a:lnTo>
                  <a:cubicBezTo>
                    <a:pt x="-5" y="219449"/>
                    <a:pt x="12925" y="239733"/>
                    <a:pt x="32968" y="249087"/>
                  </a:cubicBezTo>
                  <a:close/>
                </a:path>
              </a:pathLst>
            </a:custGeom>
            <a:grpFill/>
            <a:ln w="46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45B30D3-D019-4E29-88B0-80FCD9CCCE78}"/>
                </a:ext>
              </a:extLst>
            </p:cNvPr>
            <p:cNvSpPr/>
            <p:nvPr/>
          </p:nvSpPr>
          <p:spPr>
            <a:xfrm>
              <a:off x="5963146" y="3684673"/>
              <a:ext cx="209818" cy="486398"/>
            </a:xfrm>
            <a:custGeom>
              <a:avLst/>
              <a:gdLst>
                <a:gd name="connsiteX0" fmla="*/ 10958 w 306849"/>
                <a:gd name="connsiteY0" fmla="*/ 689254 h 711332"/>
                <a:gd name="connsiteX1" fmla="*/ 56985 w 306849"/>
                <a:gd name="connsiteY1" fmla="*/ 712639 h 711332"/>
                <a:gd name="connsiteX2" fmla="*/ 58455 w 306849"/>
                <a:gd name="connsiteY2" fmla="*/ 712639 h 711332"/>
                <a:gd name="connsiteX3" fmla="*/ 112720 w 306849"/>
                <a:gd name="connsiteY3" fmla="*/ 673042 h 711332"/>
                <a:gd name="connsiteX4" fmla="*/ 305919 w 306849"/>
                <a:gd name="connsiteY4" fmla="*/ 74402 h 711332"/>
                <a:gd name="connsiteX5" fmla="*/ 297686 w 306849"/>
                <a:gd name="connsiteY5" fmla="*/ 23386 h 711332"/>
                <a:gd name="connsiteX6" fmla="*/ 251654 w 306849"/>
                <a:gd name="connsiteY6" fmla="*/ 0 h 711332"/>
                <a:gd name="connsiteX7" fmla="*/ 250189 w 306849"/>
                <a:gd name="connsiteY7" fmla="*/ 0 h 711332"/>
                <a:gd name="connsiteX8" fmla="*/ 195891 w 306849"/>
                <a:gd name="connsiteY8" fmla="*/ 39593 h 711332"/>
                <a:gd name="connsiteX9" fmla="*/ 2673 w 306849"/>
                <a:gd name="connsiteY9" fmla="*/ 638279 h 711332"/>
                <a:gd name="connsiteX10" fmla="*/ 10958 w 306849"/>
                <a:gd name="connsiteY10" fmla="*/ 689254 h 71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6849" h="711332">
                  <a:moveTo>
                    <a:pt x="10958" y="689254"/>
                  </a:moveTo>
                  <a:cubicBezTo>
                    <a:pt x="21656" y="703894"/>
                    <a:pt x="38863" y="712639"/>
                    <a:pt x="56985" y="712639"/>
                  </a:cubicBezTo>
                  <a:lnTo>
                    <a:pt x="58455" y="712639"/>
                  </a:lnTo>
                  <a:cubicBezTo>
                    <a:pt x="83337" y="712639"/>
                    <a:pt x="105138" y="696711"/>
                    <a:pt x="112720" y="673042"/>
                  </a:cubicBezTo>
                  <a:lnTo>
                    <a:pt x="305919" y="74402"/>
                  </a:lnTo>
                  <a:cubicBezTo>
                    <a:pt x="311461" y="57125"/>
                    <a:pt x="308388" y="38054"/>
                    <a:pt x="297686" y="23386"/>
                  </a:cubicBezTo>
                  <a:cubicBezTo>
                    <a:pt x="286988" y="8741"/>
                    <a:pt x="269781" y="0"/>
                    <a:pt x="251654" y="0"/>
                  </a:cubicBezTo>
                  <a:lnTo>
                    <a:pt x="250189" y="0"/>
                  </a:lnTo>
                  <a:cubicBezTo>
                    <a:pt x="225297" y="0"/>
                    <a:pt x="203473" y="15924"/>
                    <a:pt x="195891" y="39593"/>
                  </a:cubicBezTo>
                  <a:lnTo>
                    <a:pt x="2673" y="638279"/>
                  </a:lnTo>
                  <a:cubicBezTo>
                    <a:pt x="-2827" y="655579"/>
                    <a:pt x="269" y="674623"/>
                    <a:pt x="10958" y="689254"/>
                  </a:cubicBezTo>
                  <a:close/>
                </a:path>
              </a:pathLst>
            </a:custGeom>
            <a:grpFill/>
            <a:ln w="46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44C0006-96D0-4EB7-AE59-89BE6EFFF67F}"/>
                </a:ext>
              </a:extLst>
            </p:cNvPr>
            <p:cNvSpPr/>
            <p:nvPr/>
          </p:nvSpPr>
          <p:spPr>
            <a:xfrm>
              <a:off x="6168482" y="3795696"/>
              <a:ext cx="276579" cy="267042"/>
            </a:xfrm>
            <a:custGeom>
              <a:avLst/>
              <a:gdLst>
                <a:gd name="connsiteX0" fmla="*/ 0 w 404483"/>
                <a:gd name="connsiteY0" fmla="*/ 58432 h 390535"/>
                <a:gd name="connsiteX1" fmla="*/ 32986 w 404483"/>
                <a:gd name="connsiteY1" fmla="*/ 110145 h 390535"/>
                <a:gd name="connsiteX2" fmla="*/ 216422 w 404483"/>
                <a:gd name="connsiteY2" fmla="*/ 195361 h 390535"/>
                <a:gd name="connsiteX3" fmla="*/ 32986 w 404483"/>
                <a:gd name="connsiteY3" fmla="*/ 280581 h 390535"/>
                <a:gd name="connsiteX4" fmla="*/ 0 w 404483"/>
                <a:gd name="connsiteY4" fmla="*/ 332272 h 390535"/>
                <a:gd name="connsiteX5" fmla="*/ 0 w 404483"/>
                <a:gd name="connsiteY5" fmla="*/ 333769 h 390535"/>
                <a:gd name="connsiteX6" fmla="*/ 26352 w 404483"/>
                <a:gd name="connsiteY6" fmla="*/ 381823 h 390535"/>
                <a:gd name="connsiteX7" fmla="*/ 57014 w 404483"/>
                <a:gd name="connsiteY7" fmla="*/ 390768 h 390535"/>
                <a:gd name="connsiteX8" fmla="*/ 81050 w 404483"/>
                <a:gd name="connsiteY8" fmla="*/ 385459 h 390535"/>
                <a:gd name="connsiteX9" fmla="*/ 374324 w 404483"/>
                <a:gd name="connsiteY9" fmla="*/ 249074 h 390535"/>
                <a:gd name="connsiteX10" fmla="*/ 407287 w 404483"/>
                <a:gd name="connsiteY10" fmla="*/ 197397 h 390535"/>
                <a:gd name="connsiteX11" fmla="*/ 407287 w 404483"/>
                <a:gd name="connsiteY11" fmla="*/ 193320 h 390535"/>
                <a:gd name="connsiteX12" fmla="*/ 374305 w 404483"/>
                <a:gd name="connsiteY12" fmla="*/ 141634 h 390535"/>
                <a:gd name="connsiteX13" fmla="*/ 81032 w 404483"/>
                <a:gd name="connsiteY13" fmla="*/ 5258 h 390535"/>
                <a:gd name="connsiteX14" fmla="*/ 57079 w 404483"/>
                <a:gd name="connsiteY14" fmla="*/ 0 h 390535"/>
                <a:gd name="connsiteX15" fmla="*/ 26375 w 404483"/>
                <a:gd name="connsiteY15" fmla="*/ 8889 h 390535"/>
                <a:gd name="connsiteX16" fmla="*/ 14 w 404483"/>
                <a:gd name="connsiteY16" fmla="*/ 56949 h 390535"/>
                <a:gd name="connsiteX17" fmla="*/ 14 w 404483"/>
                <a:gd name="connsiteY17" fmla="*/ 58427 h 390535"/>
                <a:gd name="connsiteX18" fmla="*/ 0 w 404483"/>
                <a:gd name="connsiteY18" fmla="*/ 58427 h 390535"/>
                <a:gd name="connsiteX19" fmla="*/ 0 w 404483"/>
                <a:gd name="connsiteY19" fmla="*/ 58432 h 39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4483" h="390535">
                  <a:moveTo>
                    <a:pt x="0" y="58432"/>
                  </a:moveTo>
                  <a:cubicBezTo>
                    <a:pt x="0" y="80492"/>
                    <a:pt x="12939" y="100781"/>
                    <a:pt x="32986" y="110145"/>
                  </a:cubicBezTo>
                  <a:lnTo>
                    <a:pt x="216422" y="195361"/>
                  </a:lnTo>
                  <a:lnTo>
                    <a:pt x="32986" y="280581"/>
                  </a:lnTo>
                  <a:cubicBezTo>
                    <a:pt x="12948" y="289898"/>
                    <a:pt x="0" y="310188"/>
                    <a:pt x="0" y="332272"/>
                  </a:cubicBezTo>
                  <a:lnTo>
                    <a:pt x="0" y="333769"/>
                  </a:lnTo>
                  <a:cubicBezTo>
                    <a:pt x="0" y="353319"/>
                    <a:pt x="9842" y="371279"/>
                    <a:pt x="26352" y="381823"/>
                  </a:cubicBezTo>
                  <a:cubicBezTo>
                    <a:pt x="35529" y="387672"/>
                    <a:pt x="46130" y="390768"/>
                    <a:pt x="57014" y="390768"/>
                  </a:cubicBezTo>
                  <a:cubicBezTo>
                    <a:pt x="65350" y="390768"/>
                    <a:pt x="73416" y="388988"/>
                    <a:pt x="81050" y="385459"/>
                  </a:cubicBezTo>
                  <a:lnTo>
                    <a:pt x="374324" y="249074"/>
                  </a:lnTo>
                  <a:cubicBezTo>
                    <a:pt x="394348" y="239733"/>
                    <a:pt x="407287" y="219449"/>
                    <a:pt x="407287" y="197397"/>
                  </a:cubicBezTo>
                  <a:lnTo>
                    <a:pt x="407287" y="193320"/>
                  </a:lnTo>
                  <a:cubicBezTo>
                    <a:pt x="407287" y="171245"/>
                    <a:pt x="394348" y="150951"/>
                    <a:pt x="374305" y="141634"/>
                  </a:cubicBezTo>
                  <a:lnTo>
                    <a:pt x="81032" y="5258"/>
                  </a:lnTo>
                  <a:cubicBezTo>
                    <a:pt x="73635" y="1818"/>
                    <a:pt x="65350" y="0"/>
                    <a:pt x="57079" y="0"/>
                  </a:cubicBezTo>
                  <a:cubicBezTo>
                    <a:pt x="46130" y="0"/>
                    <a:pt x="35492" y="3073"/>
                    <a:pt x="26375" y="8889"/>
                  </a:cubicBezTo>
                  <a:cubicBezTo>
                    <a:pt x="9866" y="19411"/>
                    <a:pt x="14" y="37375"/>
                    <a:pt x="14" y="56949"/>
                  </a:cubicBezTo>
                  <a:lnTo>
                    <a:pt x="14" y="58427"/>
                  </a:lnTo>
                  <a:lnTo>
                    <a:pt x="0" y="58427"/>
                  </a:lnTo>
                  <a:lnTo>
                    <a:pt x="0" y="58432"/>
                  </a:lnTo>
                  <a:close/>
                </a:path>
              </a:pathLst>
            </a:custGeom>
            <a:grpFill/>
            <a:ln w="46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0999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0" grpId="0" animBg="1"/>
      <p:bldP spid="30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6C80961-2D82-4DA7-A6B2-B6010834E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752" y="4864851"/>
            <a:ext cx="4973248" cy="19354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A80A19E-7E2F-457F-BE1B-A6CEAE24C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99" y="4922549"/>
            <a:ext cx="3878967" cy="18200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DBF8467-E902-42E0-95CA-88FEE5FDBD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703" y="-180491"/>
            <a:ext cx="4689251" cy="19354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CB6A849-BCAA-4A96-88F9-C8D3F14F7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888" y="813888"/>
            <a:ext cx="5230224" cy="523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63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8D79BF-6153-47FE-81D1-E07FAB843911}"/>
              </a:ext>
            </a:extLst>
          </p:cNvPr>
          <p:cNvSpPr txBox="1"/>
          <p:nvPr/>
        </p:nvSpPr>
        <p:spPr>
          <a:xfrm>
            <a:off x="2421753" y="2155200"/>
            <a:ext cx="7347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  <a:r>
              <a:rPr lang="en-US" sz="5400" b="1" dirty="0">
                <a:solidFill>
                  <a:schemeClr val="bg1"/>
                </a:solidFill>
                <a:latin typeface="Advent Pro" panose="02000506040000020004" pitchFamily="2" charset="0"/>
              </a:rPr>
              <a:t>Editor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BF2EB5-B5EC-4181-8C00-B286996F2063}"/>
              </a:ext>
            </a:extLst>
          </p:cNvPr>
          <p:cNvSpPr/>
          <p:nvPr/>
        </p:nvSpPr>
        <p:spPr>
          <a:xfrm>
            <a:off x="5743196" y="3429000"/>
            <a:ext cx="741390" cy="1013520"/>
          </a:xfrm>
          <a:custGeom>
            <a:avLst/>
            <a:gdLst>
              <a:gd name="connsiteX0" fmla="*/ 756407 w 834662"/>
              <a:gd name="connsiteY0" fmla="*/ 1042452 h 1141026"/>
              <a:gd name="connsiteX1" fmla="*/ 735205 w 834662"/>
              <a:gd name="connsiteY1" fmla="*/ 1063637 h 1141026"/>
              <a:gd name="connsiteX2" fmla="*/ 100881 w 834662"/>
              <a:gd name="connsiteY2" fmla="*/ 1063637 h 1141026"/>
              <a:gd name="connsiteX3" fmla="*/ 79676 w 834662"/>
              <a:gd name="connsiteY3" fmla="*/ 1042452 h 1141026"/>
              <a:gd name="connsiteX4" fmla="*/ 79676 w 834662"/>
              <a:gd name="connsiteY4" fmla="*/ 100866 h 1141026"/>
              <a:gd name="connsiteX5" fmla="*/ 100881 w 834662"/>
              <a:gd name="connsiteY5" fmla="*/ 79679 h 1141026"/>
              <a:gd name="connsiteX6" fmla="*/ 538808 w 834662"/>
              <a:gd name="connsiteY6" fmla="*/ 79679 h 1141026"/>
              <a:gd name="connsiteX7" fmla="*/ 538808 w 834662"/>
              <a:gd name="connsiteY7" fmla="*/ 194122 h 1141026"/>
              <a:gd name="connsiteX8" fmla="*/ 538808 w 834662"/>
              <a:gd name="connsiteY8" fmla="*/ 194139 h 1141026"/>
              <a:gd name="connsiteX9" fmla="*/ 639655 w 834662"/>
              <a:gd name="connsiteY9" fmla="*/ 294986 h 1141026"/>
              <a:gd name="connsiteX10" fmla="*/ 639655 w 834662"/>
              <a:gd name="connsiteY10" fmla="*/ 294986 h 1141026"/>
              <a:gd name="connsiteX11" fmla="*/ 756404 w 834662"/>
              <a:gd name="connsiteY11" fmla="*/ 294986 h 1141026"/>
              <a:gd name="connsiteX12" fmla="*/ 756404 w 834662"/>
              <a:gd name="connsiteY12" fmla="*/ 424254 h 1141026"/>
              <a:gd name="connsiteX13" fmla="*/ 836093 w 834662"/>
              <a:gd name="connsiteY13" fmla="*/ 293118 h 1141026"/>
              <a:gd name="connsiteX14" fmla="*/ 835581 w 834662"/>
              <a:gd name="connsiteY14" fmla="*/ 252558 h 1141026"/>
              <a:gd name="connsiteX15" fmla="*/ 824258 w 834662"/>
              <a:gd name="connsiteY15" fmla="*/ 226821 h 1141026"/>
              <a:gd name="connsiteX16" fmla="*/ 606662 w 834662"/>
              <a:gd name="connsiteY16" fmla="*/ 11512 h 1141026"/>
              <a:gd name="connsiteX17" fmla="*/ 581060 w 834662"/>
              <a:gd name="connsiteY17" fmla="*/ 482 h 1141026"/>
              <a:gd name="connsiteX18" fmla="*/ 100881 w 834662"/>
              <a:gd name="connsiteY18" fmla="*/ 0 h 1141026"/>
              <a:gd name="connsiteX19" fmla="*/ 0 w 834662"/>
              <a:gd name="connsiteY19" fmla="*/ 100866 h 1141026"/>
              <a:gd name="connsiteX20" fmla="*/ 0 w 834662"/>
              <a:gd name="connsiteY20" fmla="*/ 1042452 h 1141026"/>
              <a:gd name="connsiteX21" fmla="*/ 100881 w 834662"/>
              <a:gd name="connsiteY21" fmla="*/ 1143316 h 1141026"/>
              <a:gd name="connsiteX22" fmla="*/ 735202 w 834662"/>
              <a:gd name="connsiteY22" fmla="*/ 1143316 h 1141026"/>
              <a:gd name="connsiteX23" fmla="*/ 836093 w 834662"/>
              <a:gd name="connsiteY23" fmla="*/ 1042452 h 1141026"/>
              <a:gd name="connsiteX24" fmla="*/ 836093 w 834662"/>
              <a:gd name="connsiteY24" fmla="*/ 721768 h 1141026"/>
              <a:gd name="connsiteX25" fmla="*/ 756404 w 834662"/>
              <a:gd name="connsiteY25" fmla="*/ 852880 h 1141026"/>
              <a:gd name="connsiteX26" fmla="*/ 756404 w 834662"/>
              <a:gd name="connsiteY26" fmla="*/ 1042452 h 1141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34662" h="1141026">
                <a:moveTo>
                  <a:pt x="756407" y="1042452"/>
                </a:moveTo>
                <a:cubicBezTo>
                  <a:pt x="756407" y="1054125"/>
                  <a:pt x="746883" y="1063637"/>
                  <a:pt x="735205" y="1063637"/>
                </a:cubicBezTo>
                <a:lnTo>
                  <a:pt x="100881" y="1063637"/>
                </a:lnTo>
                <a:cubicBezTo>
                  <a:pt x="89212" y="1063637"/>
                  <a:pt x="79676" y="1054125"/>
                  <a:pt x="79676" y="1042452"/>
                </a:cubicBezTo>
                <a:lnTo>
                  <a:pt x="79676" y="100866"/>
                </a:lnTo>
                <a:cubicBezTo>
                  <a:pt x="79676" y="89193"/>
                  <a:pt x="89212" y="79679"/>
                  <a:pt x="100881" y="79679"/>
                </a:cubicBezTo>
                <a:lnTo>
                  <a:pt x="538808" y="79679"/>
                </a:lnTo>
                <a:lnTo>
                  <a:pt x="538808" y="194122"/>
                </a:lnTo>
                <a:lnTo>
                  <a:pt x="538808" y="194139"/>
                </a:lnTo>
                <a:cubicBezTo>
                  <a:pt x="538808" y="249740"/>
                  <a:pt x="584059" y="294986"/>
                  <a:pt x="639655" y="294986"/>
                </a:cubicBezTo>
                <a:lnTo>
                  <a:pt x="639655" y="294986"/>
                </a:lnTo>
                <a:lnTo>
                  <a:pt x="756404" y="294986"/>
                </a:lnTo>
                <a:lnTo>
                  <a:pt x="756404" y="424254"/>
                </a:lnTo>
                <a:lnTo>
                  <a:pt x="836093" y="293118"/>
                </a:lnTo>
                <a:cubicBezTo>
                  <a:pt x="836093" y="293118"/>
                  <a:pt x="835581" y="254507"/>
                  <a:pt x="835581" y="252558"/>
                </a:cubicBezTo>
                <a:cubicBezTo>
                  <a:pt x="835581" y="249009"/>
                  <a:pt x="835082" y="237987"/>
                  <a:pt x="824258" y="226821"/>
                </a:cubicBezTo>
                <a:lnTo>
                  <a:pt x="606662" y="11512"/>
                </a:lnTo>
                <a:cubicBezTo>
                  <a:pt x="603316" y="8190"/>
                  <a:pt x="596627" y="482"/>
                  <a:pt x="581060" y="482"/>
                </a:cubicBezTo>
                <a:cubicBezTo>
                  <a:pt x="580204" y="485"/>
                  <a:pt x="100881" y="0"/>
                  <a:pt x="100881" y="0"/>
                </a:cubicBezTo>
                <a:cubicBezTo>
                  <a:pt x="45241" y="0"/>
                  <a:pt x="0" y="45245"/>
                  <a:pt x="0" y="100866"/>
                </a:cubicBezTo>
                <a:lnTo>
                  <a:pt x="0" y="1042452"/>
                </a:lnTo>
                <a:cubicBezTo>
                  <a:pt x="0" y="1098071"/>
                  <a:pt x="45241" y="1143316"/>
                  <a:pt x="100881" y="1143316"/>
                </a:cubicBezTo>
                <a:lnTo>
                  <a:pt x="735202" y="1143316"/>
                </a:lnTo>
                <a:cubicBezTo>
                  <a:pt x="790842" y="1143316"/>
                  <a:pt x="836093" y="1098071"/>
                  <a:pt x="836093" y="1042452"/>
                </a:cubicBezTo>
                <a:lnTo>
                  <a:pt x="836093" y="721768"/>
                </a:lnTo>
                <a:lnTo>
                  <a:pt x="756404" y="852880"/>
                </a:lnTo>
                <a:lnTo>
                  <a:pt x="756404" y="1042452"/>
                </a:lnTo>
                <a:close/>
              </a:path>
            </a:pathLst>
          </a:custGeom>
          <a:solidFill>
            <a:schemeClr val="bg1"/>
          </a:solidFill>
          <a:ln w="241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0B71991-62A3-4E0A-9600-484AF984A439}"/>
              </a:ext>
            </a:extLst>
          </p:cNvPr>
          <p:cNvGrpSpPr/>
          <p:nvPr/>
        </p:nvGrpSpPr>
        <p:grpSpPr>
          <a:xfrm>
            <a:off x="6245817" y="3522739"/>
            <a:ext cx="471851" cy="744966"/>
            <a:chOff x="1662242" y="3381604"/>
            <a:chExt cx="471851" cy="744966"/>
          </a:xfrm>
          <a:solidFill>
            <a:schemeClr val="bg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2998396-5CF0-4559-AF40-CF5CB9E46D75}"/>
                </a:ext>
              </a:extLst>
            </p:cNvPr>
            <p:cNvSpPr/>
            <p:nvPr/>
          </p:nvSpPr>
          <p:spPr>
            <a:xfrm>
              <a:off x="1662242" y="3991577"/>
              <a:ext cx="119994" cy="134993"/>
            </a:xfrm>
            <a:custGeom>
              <a:avLst/>
              <a:gdLst>
                <a:gd name="connsiteX0" fmla="*/ 38 w 135089"/>
                <a:gd name="connsiteY0" fmla="*/ 139775 h 151976"/>
                <a:gd name="connsiteX1" fmla="*/ 5637 w 135089"/>
                <a:gd name="connsiteY1" fmla="*/ 150686 h 151976"/>
                <a:gd name="connsiteX2" fmla="*/ 11627 w 135089"/>
                <a:gd name="connsiteY2" fmla="*/ 152374 h 151976"/>
                <a:gd name="connsiteX3" fmla="*/ 17851 w 135089"/>
                <a:gd name="connsiteY3" fmla="*/ 150587 h 151976"/>
                <a:gd name="connsiteX4" fmla="*/ 131454 w 135089"/>
                <a:gd name="connsiteY4" fmla="*/ 78866 h 151976"/>
                <a:gd name="connsiteX5" fmla="*/ 135188 w 135089"/>
                <a:gd name="connsiteY5" fmla="*/ 75071 h 151976"/>
                <a:gd name="connsiteX6" fmla="*/ 135700 w 135089"/>
                <a:gd name="connsiteY6" fmla="*/ 74217 h 151976"/>
                <a:gd name="connsiteX7" fmla="*/ 13571 w 135089"/>
                <a:gd name="connsiteY7" fmla="*/ 0 h 151976"/>
                <a:gd name="connsiteX8" fmla="*/ 13026 w 135089"/>
                <a:gd name="connsiteY8" fmla="*/ 878 h 151976"/>
                <a:gd name="connsiteX9" fmla="*/ 11393 w 135089"/>
                <a:gd name="connsiteY9" fmla="*/ 5917 h 151976"/>
                <a:gd name="connsiteX10" fmla="*/ 38 w 135089"/>
                <a:gd name="connsiteY10" fmla="*/ 139775 h 15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89" h="151976">
                  <a:moveTo>
                    <a:pt x="38" y="139775"/>
                  </a:moveTo>
                  <a:cubicBezTo>
                    <a:pt x="-317" y="144170"/>
                    <a:pt x="1826" y="148408"/>
                    <a:pt x="5637" y="150686"/>
                  </a:cubicBezTo>
                  <a:cubicBezTo>
                    <a:pt x="7427" y="151814"/>
                    <a:pt x="9526" y="152374"/>
                    <a:pt x="11627" y="152374"/>
                  </a:cubicBezTo>
                  <a:cubicBezTo>
                    <a:pt x="13803" y="152374"/>
                    <a:pt x="15950" y="151773"/>
                    <a:pt x="17851" y="150587"/>
                  </a:cubicBezTo>
                  <a:lnTo>
                    <a:pt x="131454" y="78866"/>
                  </a:lnTo>
                  <a:cubicBezTo>
                    <a:pt x="132933" y="77908"/>
                    <a:pt x="134221" y="76627"/>
                    <a:pt x="135188" y="75071"/>
                  </a:cubicBezTo>
                  <a:lnTo>
                    <a:pt x="135700" y="74217"/>
                  </a:lnTo>
                  <a:lnTo>
                    <a:pt x="13571" y="0"/>
                  </a:lnTo>
                  <a:lnTo>
                    <a:pt x="13026" y="878"/>
                  </a:lnTo>
                  <a:cubicBezTo>
                    <a:pt x="12092" y="2393"/>
                    <a:pt x="11470" y="4128"/>
                    <a:pt x="11393" y="5917"/>
                  </a:cubicBezTo>
                  <a:lnTo>
                    <a:pt x="38" y="139775"/>
                  </a:ln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6C478A-7EF7-420C-9998-805181D8A471}"/>
                </a:ext>
              </a:extLst>
            </p:cNvPr>
            <p:cNvSpPr/>
            <p:nvPr/>
          </p:nvSpPr>
          <p:spPr>
            <a:xfrm>
              <a:off x="1692687" y="3381604"/>
              <a:ext cx="441406" cy="644967"/>
            </a:xfrm>
            <a:custGeom>
              <a:avLst/>
              <a:gdLst>
                <a:gd name="connsiteX0" fmla="*/ 497835 w 496937"/>
                <a:gd name="connsiteY0" fmla="*/ 35133 h 726107"/>
                <a:gd name="connsiteX1" fmla="*/ 489356 w 496937"/>
                <a:gd name="connsiteY1" fmla="*/ 23597 h 726107"/>
                <a:gd name="connsiteX2" fmla="*/ 455038 w 496937"/>
                <a:gd name="connsiteY2" fmla="*/ 2721 h 726107"/>
                <a:gd name="connsiteX3" fmla="*/ 445314 w 496937"/>
                <a:gd name="connsiteY3" fmla="*/ 0 h 726107"/>
                <a:gd name="connsiteX4" fmla="*/ 429277 w 496937"/>
                <a:gd name="connsiteY4" fmla="*/ 8969 h 726107"/>
                <a:gd name="connsiteX5" fmla="*/ 396838 w 496937"/>
                <a:gd name="connsiteY5" fmla="*/ 62409 h 726107"/>
                <a:gd name="connsiteX6" fmla="*/ 386716 w 496937"/>
                <a:gd name="connsiteY6" fmla="*/ 56279 h 726107"/>
                <a:gd name="connsiteX7" fmla="*/ 375904 w 496937"/>
                <a:gd name="connsiteY7" fmla="*/ 53247 h 726107"/>
                <a:gd name="connsiteX8" fmla="*/ 370959 w 496937"/>
                <a:gd name="connsiteY8" fmla="*/ 53831 h 726107"/>
                <a:gd name="connsiteX9" fmla="*/ 358089 w 496937"/>
                <a:gd name="connsiteY9" fmla="*/ 63282 h 726107"/>
                <a:gd name="connsiteX10" fmla="*/ 0 w 496937"/>
                <a:gd name="connsiteY10" fmla="*/ 652675 h 726107"/>
                <a:gd name="connsiteX11" fmla="*/ 122128 w 496937"/>
                <a:gd name="connsiteY11" fmla="*/ 726885 h 726107"/>
                <a:gd name="connsiteX12" fmla="*/ 480257 w 496937"/>
                <a:gd name="connsiteY12" fmla="*/ 137534 h 726107"/>
                <a:gd name="connsiteX13" fmla="*/ 473256 w 496937"/>
                <a:gd name="connsiteY13" fmla="*/ 108858 h 726107"/>
                <a:gd name="connsiteX14" fmla="*/ 463177 w 496937"/>
                <a:gd name="connsiteY14" fmla="*/ 102753 h 726107"/>
                <a:gd name="connsiteX15" fmla="*/ 495659 w 496937"/>
                <a:gd name="connsiteY15" fmla="*/ 49313 h 726107"/>
                <a:gd name="connsiteX16" fmla="*/ 497835 w 496937"/>
                <a:gd name="connsiteY16" fmla="*/ 35133 h 726107"/>
                <a:gd name="connsiteX17" fmla="*/ 411580 w 496937"/>
                <a:gd name="connsiteY17" fmla="*/ 151267 h 726107"/>
                <a:gd name="connsiteX18" fmla="*/ 285496 w 496937"/>
                <a:gd name="connsiteY18" fmla="*/ 358758 h 726107"/>
                <a:gd name="connsiteX19" fmla="*/ 268448 w 496937"/>
                <a:gd name="connsiteY19" fmla="*/ 368325 h 726107"/>
                <a:gd name="connsiteX20" fmla="*/ 258101 w 496937"/>
                <a:gd name="connsiteY20" fmla="*/ 365430 h 726107"/>
                <a:gd name="connsiteX21" fmla="*/ 251443 w 496937"/>
                <a:gd name="connsiteY21" fmla="*/ 338060 h 726107"/>
                <a:gd name="connsiteX22" fmla="*/ 377538 w 496937"/>
                <a:gd name="connsiteY22" fmla="*/ 130569 h 726107"/>
                <a:gd name="connsiteX23" fmla="*/ 404929 w 496937"/>
                <a:gd name="connsiteY23" fmla="*/ 123897 h 726107"/>
                <a:gd name="connsiteX24" fmla="*/ 411580 w 496937"/>
                <a:gd name="connsiteY24" fmla="*/ 151267 h 72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96937" h="726107">
                  <a:moveTo>
                    <a:pt x="497835" y="35133"/>
                  </a:moveTo>
                  <a:cubicBezTo>
                    <a:pt x="496667" y="30325"/>
                    <a:pt x="493635" y="26188"/>
                    <a:pt x="489356" y="23597"/>
                  </a:cubicBezTo>
                  <a:lnTo>
                    <a:pt x="455038" y="2721"/>
                  </a:lnTo>
                  <a:cubicBezTo>
                    <a:pt x="451970" y="876"/>
                    <a:pt x="448626" y="0"/>
                    <a:pt x="445314" y="0"/>
                  </a:cubicBezTo>
                  <a:cubicBezTo>
                    <a:pt x="438970" y="0"/>
                    <a:pt x="432789" y="3189"/>
                    <a:pt x="429277" y="8969"/>
                  </a:cubicBezTo>
                  <a:lnTo>
                    <a:pt x="396838" y="62409"/>
                  </a:lnTo>
                  <a:lnTo>
                    <a:pt x="386716" y="56279"/>
                  </a:lnTo>
                  <a:cubicBezTo>
                    <a:pt x="383450" y="54275"/>
                    <a:pt x="379682" y="53247"/>
                    <a:pt x="375904" y="53247"/>
                  </a:cubicBezTo>
                  <a:cubicBezTo>
                    <a:pt x="374271" y="53247"/>
                    <a:pt x="372592" y="53443"/>
                    <a:pt x="370959" y="53831"/>
                  </a:cubicBezTo>
                  <a:cubicBezTo>
                    <a:pt x="365589" y="55153"/>
                    <a:pt x="360967" y="58554"/>
                    <a:pt x="358089" y="63282"/>
                  </a:cubicBezTo>
                  <a:lnTo>
                    <a:pt x="0" y="652675"/>
                  </a:lnTo>
                  <a:lnTo>
                    <a:pt x="122128" y="726885"/>
                  </a:lnTo>
                  <a:lnTo>
                    <a:pt x="480257" y="137534"/>
                  </a:lnTo>
                  <a:cubicBezTo>
                    <a:pt x="486246" y="127672"/>
                    <a:pt x="483091" y="114831"/>
                    <a:pt x="473256" y="108858"/>
                  </a:cubicBezTo>
                  <a:lnTo>
                    <a:pt x="463177" y="102753"/>
                  </a:lnTo>
                  <a:lnTo>
                    <a:pt x="495659" y="49313"/>
                  </a:lnTo>
                  <a:cubicBezTo>
                    <a:pt x="498226" y="45057"/>
                    <a:pt x="499003" y="39994"/>
                    <a:pt x="497835" y="35133"/>
                  </a:cubicBezTo>
                  <a:close/>
                  <a:moveTo>
                    <a:pt x="411580" y="151267"/>
                  </a:moveTo>
                  <a:lnTo>
                    <a:pt x="285496" y="358758"/>
                  </a:lnTo>
                  <a:cubicBezTo>
                    <a:pt x="281749" y="364926"/>
                    <a:pt x="275183" y="368325"/>
                    <a:pt x="268448" y="368325"/>
                  </a:cubicBezTo>
                  <a:cubicBezTo>
                    <a:pt x="264947" y="368325"/>
                    <a:pt x="261370" y="367391"/>
                    <a:pt x="258101" y="365430"/>
                  </a:cubicBezTo>
                  <a:cubicBezTo>
                    <a:pt x="248722" y="359708"/>
                    <a:pt x="245721" y="347456"/>
                    <a:pt x="251443" y="338060"/>
                  </a:cubicBezTo>
                  <a:lnTo>
                    <a:pt x="377538" y="130569"/>
                  </a:lnTo>
                  <a:cubicBezTo>
                    <a:pt x="383260" y="121173"/>
                    <a:pt x="395519" y="118179"/>
                    <a:pt x="404929" y="123897"/>
                  </a:cubicBezTo>
                  <a:cubicBezTo>
                    <a:pt x="414313" y="129619"/>
                    <a:pt x="417302" y="141871"/>
                    <a:pt x="411580" y="151267"/>
                  </a:cubicBez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2612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8" grpId="0" animBg="1"/>
      <p:bldP spid="8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6C80961-2D82-4DA7-A6B2-B6010834E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681" y="5036226"/>
            <a:ext cx="4973248" cy="19354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A80A19E-7E2F-457F-BE1B-A6CEAE24C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7" y="5093924"/>
            <a:ext cx="3878967" cy="18200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DBF8467-E902-42E0-95CA-88FEE5FDBD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680" y="1716536"/>
            <a:ext cx="4689251" cy="193545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CB6A849-BCAA-4A96-88F9-C8D3F14F7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96" y="854047"/>
            <a:ext cx="3417623" cy="34176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EAE403-E9B9-4268-BA86-7EB6D5EDA9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694" y="318791"/>
            <a:ext cx="7516612" cy="11509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1ADBDF-D6E1-4DD9-9B90-51AC775B6EB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719" y="3232251"/>
            <a:ext cx="1372441" cy="16902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C103E8-4504-4FA9-B531-B098BDF01DB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58471"/>
            <a:ext cx="1935453" cy="19354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C2100A-6055-4768-83D4-0CC3822281E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934" y="5396829"/>
            <a:ext cx="3302746" cy="121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53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7A5BAE-9EF2-45E3-BAB2-D1F265328A38}"/>
              </a:ext>
            </a:extLst>
          </p:cNvPr>
          <p:cNvSpPr txBox="1"/>
          <p:nvPr/>
        </p:nvSpPr>
        <p:spPr>
          <a:xfrm>
            <a:off x="1935480" y="2819568"/>
            <a:ext cx="8321040" cy="101566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Advent Pro" panose="02000506040000020004" pitchFamily="2" charset="0"/>
              </a:rPr>
              <a:t>What is Material Designer?</a:t>
            </a:r>
            <a:endParaRPr lang="en-US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16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15780F-3CED-455C-9F58-70EC904355FC}"/>
              </a:ext>
            </a:extLst>
          </p:cNvPr>
          <p:cNvSpPr txBox="1"/>
          <p:nvPr/>
        </p:nvSpPr>
        <p:spPr>
          <a:xfrm>
            <a:off x="3332480" y="276274"/>
            <a:ext cx="5862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B050"/>
                </a:solidFill>
                <a:latin typeface="Advent Pro" panose="02000506040000020004" pitchFamily="2" charset="0"/>
              </a:rPr>
              <a:t>Advantages</a:t>
            </a:r>
            <a:r>
              <a:rPr lang="en-US" sz="3600" dirty="0">
                <a:solidFill>
                  <a:schemeClr val="bg1"/>
                </a:solidFill>
                <a:latin typeface="Advent Pro" panose="02000506040000020004" pitchFamily="2" charset="0"/>
              </a:rPr>
              <a:t> </a:t>
            </a:r>
            <a:r>
              <a:rPr lang="en-US" sz="3600" dirty="0">
                <a:solidFill>
                  <a:srgbClr val="00B050"/>
                </a:solidFill>
                <a:latin typeface="Advent Pro" panose="02000506040000020004" pitchFamily="2" charset="0"/>
              </a:rPr>
              <a:t>of Material Designer</a:t>
            </a:r>
            <a:endParaRPr lang="en-US" dirty="0">
              <a:solidFill>
                <a:srgbClr val="00B050"/>
              </a:solidFill>
              <a:latin typeface="Advent Pro" panose="0200050604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DFBFFC-5F3C-40F2-8672-E55B26763131}"/>
              </a:ext>
            </a:extLst>
          </p:cNvPr>
          <p:cNvSpPr txBox="1"/>
          <p:nvPr/>
        </p:nvSpPr>
        <p:spPr>
          <a:xfrm>
            <a:off x="497840" y="1341120"/>
            <a:ext cx="11023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dvent Pro" panose="02000506040000020004" pitchFamily="2" charset="0"/>
              </a:rPr>
              <a:t>Can use as a lightweight texture transfer method instead of transferring pixel texture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9C14DB-F483-40DA-9A8D-8B77A94C5F0C}"/>
              </a:ext>
            </a:extLst>
          </p:cNvPr>
          <p:cNvSpPr txBox="1"/>
          <p:nvPr/>
        </p:nvSpPr>
        <p:spPr>
          <a:xfrm>
            <a:off x="518160" y="2570738"/>
            <a:ext cx="1102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dvent Pro" panose="02000506040000020004" pitchFamily="2" charset="0"/>
              </a:rPr>
              <a:t>Can push live updates to a game instead of sending huge patches.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0A73AB-95B4-4DE0-A739-DF48BF834981}"/>
              </a:ext>
            </a:extLst>
          </p:cNvPr>
          <p:cNvSpPr txBox="1"/>
          <p:nvPr/>
        </p:nvSpPr>
        <p:spPr>
          <a:xfrm>
            <a:off x="518160" y="3410100"/>
            <a:ext cx="11023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dvent Pro" panose="02000506040000020004" pitchFamily="2" charset="0"/>
              </a:rPr>
              <a:t>Can use as an online repository to keep your creations artwork online.</a:t>
            </a:r>
          </a:p>
        </p:txBody>
      </p:sp>
    </p:spTree>
    <p:extLst>
      <p:ext uri="{BB962C8B-B14F-4D97-AF65-F5344CB8AC3E}">
        <p14:creationId xmlns:p14="http://schemas.microsoft.com/office/powerpoint/2010/main" val="168280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A8C75CF-4B41-4B90-A0BE-CC3B0BAD9125}"/>
              </a:ext>
            </a:extLst>
          </p:cNvPr>
          <p:cNvSpPr txBox="1"/>
          <p:nvPr/>
        </p:nvSpPr>
        <p:spPr>
          <a:xfrm>
            <a:off x="3607212" y="317131"/>
            <a:ext cx="52110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Advent Pro" panose="02000506040000020004" pitchFamily="2" charset="0"/>
              </a:rPr>
              <a:t>Material Designer </a:t>
            </a:r>
          </a:p>
          <a:p>
            <a:pPr algn="ctr"/>
            <a:r>
              <a:rPr lang="en-US" sz="3600" dirty="0">
                <a:solidFill>
                  <a:srgbClr val="00B050"/>
                </a:solidFill>
                <a:latin typeface="Advent Pro" panose="02000506040000020004" pitchFamily="2" charset="0"/>
              </a:rPr>
              <a:t>System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895C1D4-5028-44AA-B760-05E605EB4398}"/>
              </a:ext>
            </a:extLst>
          </p:cNvPr>
          <p:cNvGrpSpPr/>
          <p:nvPr/>
        </p:nvGrpSpPr>
        <p:grpSpPr>
          <a:xfrm>
            <a:off x="111940" y="4420300"/>
            <a:ext cx="11912867" cy="1037276"/>
            <a:chOff x="111940" y="4420300"/>
            <a:chExt cx="11912867" cy="103727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8119A47-9024-4478-B743-3EC5F7F233C2}"/>
                </a:ext>
              </a:extLst>
            </p:cNvPr>
            <p:cNvSpPr txBox="1"/>
            <p:nvPr/>
          </p:nvSpPr>
          <p:spPr>
            <a:xfrm>
              <a:off x="8721168" y="4420300"/>
              <a:ext cx="330363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rgbClr val="00B050"/>
                  </a:solidFill>
                  <a:latin typeface="Advent Pro" panose="02000506040000020004" pitchFamily="2" charset="0"/>
                </a:rPr>
                <a:t>Material Designer </a:t>
              </a:r>
            </a:p>
            <a:p>
              <a:pPr algn="ctr"/>
              <a:r>
                <a:rPr lang="en-US" sz="2400" b="1" dirty="0">
                  <a:solidFill>
                    <a:srgbClr val="00B050"/>
                  </a:solidFill>
                  <a:latin typeface="Advent Pro" panose="02000506040000020004" pitchFamily="2" charset="0"/>
                </a:rPr>
                <a:t>Content Delivery System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C201EF-1617-4B6C-8A1E-01A6F1C2FD0E}"/>
                </a:ext>
              </a:extLst>
            </p:cNvPr>
            <p:cNvSpPr txBox="1"/>
            <p:nvPr/>
          </p:nvSpPr>
          <p:spPr>
            <a:xfrm>
              <a:off x="111940" y="4441912"/>
              <a:ext cx="330363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rgbClr val="00B050"/>
                  </a:solidFill>
                  <a:latin typeface="Advent Pro" panose="02000506040000020004" pitchFamily="2" charset="0"/>
                </a:rPr>
                <a:t>Material Designer </a:t>
              </a:r>
            </a:p>
            <a:p>
              <a:pPr algn="ctr"/>
              <a:r>
                <a:rPr lang="en-US" sz="2400" b="1" dirty="0">
                  <a:solidFill>
                    <a:srgbClr val="00B050"/>
                  </a:solidFill>
                  <a:latin typeface="Advent Pro" panose="02000506040000020004" pitchFamily="2" charset="0"/>
                </a:rPr>
                <a:t>Editor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958B12-62B6-4262-9232-A988BAF3E553}"/>
                </a:ext>
              </a:extLst>
            </p:cNvPr>
            <p:cNvSpPr txBox="1"/>
            <p:nvPr/>
          </p:nvSpPr>
          <p:spPr>
            <a:xfrm>
              <a:off x="4416554" y="4441913"/>
              <a:ext cx="330363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rgbClr val="00B050"/>
                  </a:solidFill>
                  <a:latin typeface="Advent Pro" panose="02000506040000020004" pitchFamily="2" charset="0"/>
                </a:rPr>
                <a:t>Material Designer </a:t>
              </a:r>
            </a:p>
            <a:p>
              <a:pPr algn="ctr"/>
              <a:r>
                <a:rPr lang="en-US" sz="2400" b="1" dirty="0">
                  <a:solidFill>
                    <a:srgbClr val="00B050"/>
                  </a:solidFill>
                  <a:latin typeface="Advent Pro" panose="02000506040000020004" pitchFamily="2" charset="0"/>
                </a:rPr>
                <a:t>Website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935293D-8D6F-43C0-A78B-203518C93239}"/>
              </a:ext>
            </a:extLst>
          </p:cNvPr>
          <p:cNvGrpSpPr/>
          <p:nvPr/>
        </p:nvGrpSpPr>
        <p:grpSpPr>
          <a:xfrm>
            <a:off x="1554406" y="1673168"/>
            <a:ext cx="9042902" cy="1413467"/>
            <a:chOff x="1554406" y="1673168"/>
            <a:chExt cx="9042902" cy="1413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C931869-651B-43E8-ABA9-B8D4815E3E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1673168"/>
              <a:ext cx="1" cy="974746"/>
            </a:xfrm>
            <a:prstGeom prst="line">
              <a:avLst/>
            </a:prstGeom>
            <a:ln w="349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4EC276F-1F51-4932-93A1-D06CF03640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7066" y="2670638"/>
              <a:ext cx="4528934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67BE281-B4DD-4F55-822D-B6F429F4D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68374" y="2670638"/>
              <a:ext cx="4528934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2D70DEE-9FE5-431B-B5DB-840B4AB88899}"/>
                </a:ext>
              </a:extLst>
            </p:cNvPr>
            <p:cNvCxnSpPr>
              <a:cxnSpLocks/>
            </p:cNvCxnSpPr>
            <p:nvPr/>
          </p:nvCxnSpPr>
          <p:spPr>
            <a:xfrm>
              <a:off x="1554406" y="2657303"/>
              <a:ext cx="1" cy="427997"/>
            </a:xfrm>
            <a:prstGeom prst="line">
              <a:avLst/>
            </a:prstGeom>
            <a:ln w="349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C3F0B80-1700-4D37-8A95-2F9DE2E10793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2630166"/>
              <a:ext cx="1" cy="427997"/>
            </a:xfrm>
            <a:prstGeom prst="line">
              <a:avLst/>
            </a:prstGeom>
            <a:ln w="349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0CE8B9C-7851-414E-A98C-FA26AADE5B01}"/>
                </a:ext>
              </a:extLst>
            </p:cNvPr>
            <p:cNvCxnSpPr>
              <a:cxnSpLocks/>
            </p:cNvCxnSpPr>
            <p:nvPr/>
          </p:nvCxnSpPr>
          <p:spPr>
            <a:xfrm>
              <a:off x="10585733" y="2658638"/>
              <a:ext cx="1" cy="427997"/>
            </a:xfrm>
            <a:prstGeom prst="line">
              <a:avLst/>
            </a:prstGeom>
            <a:ln w="349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Graphic 31">
            <a:extLst>
              <a:ext uri="{FF2B5EF4-FFF2-40B4-BE49-F238E27FC236}">
                <a16:creationId xmlns:a16="http://schemas.microsoft.com/office/drawing/2014/main" id="{BF4523C7-5230-41FB-B5C4-89B714EBBC64}"/>
              </a:ext>
            </a:extLst>
          </p:cNvPr>
          <p:cNvSpPr/>
          <p:nvPr/>
        </p:nvSpPr>
        <p:spPr>
          <a:xfrm>
            <a:off x="9634113" y="3101817"/>
            <a:ext cx="910341" cy="912660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rgbClr val="00B050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Graphic 31">
            <a:extLst>
              <a:ext uri="{FF2B5EF4-FFF2-40B4-BE49-F238E27FC236}">
                <a16:creationId xmlns:a16="http://schemas.microsoft.com/office/drawing/2014/main" id="{5FCA841B-1E08-4A65-97C1-FE69F77F8AA9}"/>
              </a:ext>
            </a:extLst>
          </p:cNvPr>
          <p:cNvSpPr/>
          <p:nvPr/>
        </p:nvSpPr>
        <p:spPr>
          <a:xfrm>
            <a:off x="10535651" y="3388419"/>
            <a:ext cx="702410" cy="704199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rgbClr val="00B050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Graphic 31">
            <a:extLst>
              <a:ext uri="{FF2B5EF4-FFF2-40B4-BE49-F238E27FC236}">
                <a16:creationId xmlns:a16="http://schemas.microsoft.com/office/drawing/2014/main" id="{798FDAEB-BE38-4D5B-BD30-D56804FD4E54}"/>
              </a:ext>
            </a:extLst>
          </p:cNvPr>
          <p:cNvSpPr/>
          <p:nvPr/>
        </p:nvSpPr>
        <p:spPr>
          <a:xfrm>
            <a:off x="10060824" y="3978407"/>
            <a:ext cx="576768" cy="578237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rgbClr val="00B050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4707DAF-B88E-4479-AA82-6E8C9ABEA633}"/>
              </a:ext>
            </a:extLst>
          </p:cNvPr>
          <p:cNvSpPr/>
          <p:nvPr/>
        </p:nvSpPr>
        <p:spPr>
          <a:xfrm>
            <a:off x="5445275" y="3281458"/>
            <a:ext cx="1246196" cy="1131750"/>
          </a:xfrm>
          <a:custGeom>
            <a:avLst/>
            <a:gdLst>
              <a:gd name="connsiteX0" fmla="*/ 1713801 w 1822500"/>
              <a:gd name="connsiteY0" fmla="*/ 0 h 1655127"/>
              <a:gd name="connsiteX1" fmla="*/ 109573 w 1822500"/>
              <a:gd name="connsiteY1" fmla="*/ 0 h 1655127"/>
              <a:gd name="connsiteX2" fmla="*/ 0 w 1822500"/>
              <a:gd name="connsiteY2" fmla="*/ 109578 h 1655127"/>
              <a:gd name="connsiteX3" fmla="*/ 0 w 1822500"/>
              <a:gd name="connsiteY3" fmla="*/ 1546870 h 1655127"/>
              <a:gd name="connsiteX4" fmla="*/ 109573 w 1822500"/>
              <a:gd name="connsiteY4" fmla="*/ 1656443 h 1655127"/>
              <a:gd name="connsiteX5" fmla="*/ 1713806 w 1822500"/>
              <a:gd name="connsiteY5" fmla="*/ 1656443 h 1655127"/>
              <a:gd name="connsiteX6" fmla="*/ 1823360 w 1822500"/>
              <a:gd name="connsiteY6" fmla="*/ 1546870 h 1655127"/>
              <a:gd name="connsiteX7" fmla="*/ 1823360 w 1822500"/>
              <a:gd name="connsiteY7" fmla="*/ 109578 h 1655127"/>
              <a:gd name="connsiteX8" fmla="*/ 1713801 w 1822500"/>
              <a:gd name="connsiteY8" fmla="*/ 0 h 1655127"/>
              <a:gd name="connsiteX9" fmla="*/ 1383426 w 1822500"/>
              <a:gd name="connsiteY9" fmla="*/ 184003 h 1655127"/>
              <a:gd name="connsiteX10" fmla="*/ 1423879 w 1822500"/>
              <a:gd name="connsiteY10" fmla="*/ 143540 h 1655127"/>
              <a:gd name="connsiteX11" fmla="*/ 1464342 w 1822500"/>
              <a:gd name="connsiteY11" fmla="*/ 143540 h 1655127"/>
              <a:gd name="connsiteX12" fmla="*/ 1504795 w 1822500"/>
              <a:gd name="connsiteY12" fmla="*/ 184003 h 1655127"/>
              <a:gd name="connsiteX13" fmla="*/ 1504795 w 1822500"/>
              <a:gd name="connsiteY13" fmla="*/ 229858 h 1655127"/>
              <a:gd name="connsiteX14" fmla="*/ 1464342 w 1822500"/>
              <a:gd name="connsiteY14" fmla="*/ 270316 h 1655127"/>
              <a:gd name="connsiteX15" fmla="*/ 1423879 w 1822500"/>
              <a:gd name="connsiteY15" fmla="*/ 270316 h 1655127"/>
              <a:gd name="connsiteX16" fmla="*/ 1383426 w 1822500"/>
              <a:gd name="connsiteY16" fmla="*/ 229858 h 1655127"/>
              <a:gd name="connsiteX17" fmla="*/ 1383426 w 1822500"/>
              <a:gd name="connsiteY17" fmla="*/ 184003 h 1655127"/>
              <a:gd name="connsiteX18" fmla="*/ 1195286 w 1822500"/>
              <a:gd name="connsiteY18" fmla="*/ 184003 h 1655127"/>
              <a:gd name="connsiteX19" fmla="*/ 1235748 w 1822500"/>
              <a:gd name="connsiteY19" fmla="*/ 143540 h 1655127"/>
              <a:gd name="connsiteX20" fmla="*/ 1276201 w 1822500"/>
              <a:gd name="connsiteY20" fmla="*/ 143540 h 1655127"/>
              <a:gd name="connsiteX21" fmla="*/ 1316663 w 1822500"/>
              <a:gd name="connsiteY21" fmla="*/ 184003 h 1655127"/>
              <a:gd name="connsiteX22" fmla="*/ 1316663 w 1822500"/>
              <a:gd name="connsiteY22" fmla="*/ 229858 h 1655127"/>
              <a:gd name="connsiteX23" fmla="*/ 1276201 w 1822500"/>
              <a:gd name="connsiteY23" fmla="*/ 270316 h 1655127"/>
              <a:gd name="connsiteX24" fmla="*/ 1235748 w 1822500"/>
              <a:gd name="connsiteY24" fmla="*/ 270316 h 1655127"/>
              <a:gd name="connsiteX25" fmla="*/ 1195286 w 1822500"/>
              <a:gd name="connsiteY25" fmla="*/ 229858 h 1655127"/>
              <a:gd name="connsiteX26" fmla="*/ 1195286 w 1822500"/>
              <a:gd name="connsiteY26" fmla="*/ 184003 h 1655127"/>
              <a:gd name="connsiteX27" fmla="*/ 1691871 w 1822500"/>
              <a:gd name="connsiteY27" fmla="*/ 1524949 h 1655127"/>
              <a:gd name="connsiteX28" fmla="*/ 131490 w 1822500"/>
              <a:gd name="connsiteY28" fmla="*/ 1524949 h 1655127"/>
              <a:gd name="connsiteX29" fmla="*/ 131490 w 1822500"/>
              <a:gd name="connsiteY29" fmla="*/ 391856 h 1655127"/>
              <a:gd name="connsiteX30" fmla="*/ 1691871 w 1822500"/>
              <a:gd name="connsiteY30" fmla="*/ 391856 h 1655127"/>
              <a:gd name="connsiteX31" fmla="*/ 1691871 w 1822500"/>
              <a:gd name="connsiteY31" fmla="*/ 1524949 h 1655127"/>
              <a:gd name="connsiteX32" fmla="*/ 1691871 w 1822500"/>
              <a:gd name="connsiteY32" fmla="*/ 1524949 h 1655127"/>
              <a:gd name="connsiteX33" fmla="*/ 1692935 w 1822500"/>
              <a:gd name="connsiteY33" fmla="*/ 229858 h 1655127"/>
              <a:gd name="connsiteX34" fmla="*/ 1652482 w 1822500"/>
              <a:gd name="connsiteY34" fmla="*/ 270316 h 1655127"/>
              <a:gd name="connsiteX35" fmla="*/ 1612020 w 1822500"/>
              <a:gd name="connsiteY35" fmla="*/ 270316 h 1655127"/>
              <a:gd name="connsiteX36" fmla="*/ 1571562 w 1822500"/>
              <a:gd name="connsiteY36" fmla="*/ 229858 h 1655127"/>
              <a:gd name="connsiteX37" fmla="*/ 1571562 w 1822500"/>
              <a:gd name="connsiteY37" fmla="*/ 184003 h 1655127"/>
              <a:gd name="connsiteX38" fmla="*/ 1612020 w 1822500"/>
              <a:gd name="connsiteY38" fmla="*/ 143540 h 1655127"/>
              <a:gd name="connsiteX39" fmla="*/ 1652482 w 1822500"/>
              <a:gd name="connsiteY39" fmla="*/ 143540 h 1655127"/>
              <a:gd name="connsiteX40" fmla="*/ 1692935 w 1822500"/>
              <a:gd name="connsiteY40" fmla="*/ 184003 h 1655127"/>
              <a:gd name="connsiteX41" fmla="*/ 1692935 w 1822500"/>
              <a:gd name="connsiteY41" fmla="*/ 229858 h 165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822500" h="1655127">
                <a:moveTo>
                  <a:pt x="1713801" y="0"/>
                </a:moveTo>
                <a:lnTo>
                  <a:pt x="109573" y="0"/>
                </a:lnTo>
                <a:cubicBezTo>
                  <a:pt x="49142" y="0"/>
                  <a:pt x="0" y="49156"/>
                  <a:pt x="0" y="109578"/>
                </a:cubicBezTo>
                <a:lnTo>
                  <a:pt x="0" y="1546870"/>
                </a:lnTo>
                <a:cubicBezTo>
                  <a:pt x="0" y="1607292"/>
                  <a:pt x="49142" y="1656443"/>
                  <a:pt x="109573" y="1656443"/>
                </a:cubicBezTo>
                <a:lnTo>
                  <a:pt x="1713806" y="1656443"/>
                </a:lnTo>
                <a:cubicBezTo>
                  <a:pt x="1774218" y="1656443"/>
                  <a:pt x="1823360" y="1607292"/>
                  <a:pt x="1823360" y="1546870"/>
                </a:cubicBezTo>
                <a:lnTo>
                  <a:pt x="1823360" y="109578"/>
                </a:lnTo>
                <a:cubicBezTo>
                  <a:pt x="1823374" y="49161"/>
                  <a:pt x="1774213" y="0"/>
                  <a:pt x="1713801" y="0"/>
                </a:cubicBezTo>
                <a:close/>
                <a:moveTo>
                  <a:pt x="1383426" y="184003"/>
                </a:moveTo>
                <a:cubicBezTo>
                  <a:pt x="1383426" y="161659"/>
                  <a:pt x="1401540" y="143540"/>
                  <a:pt x="1423879" y="143540"/>
                </a:cubicBezTo>
                <a:lnTo>
                  <a:pt x="1464342" y="143540"/>
                </a:lnTo>
                <a:cubicBezTo>
                  <a:pt x="1486695" y="143540"/>
                  <a:pt x="1504795" y="161654"/>
                  <a:pt x="1504795" y="184003"/>
                </a:cubicBezTo>
                <a:lnTo>
                  <a:pt x="1504795" y="229858"/>
                </a:lnTo>
                <a:cubicBezTo>
                  <a:pt x="1504795" y="252202"/>
                  <a:pt x="1486681" y="270316"/>
                  <a:pt x="1464342" y="270316"/>
                </a:cubicBezTo>
                <a:lnTo>
                  <a:pt x="1423879" y="270316"/>
                </a:lnTo>
                <a:cubicBezTo>
                  <a:pt x="1401540" y="270316"/>
                  <a:pt x="1383426" y="252202"/>
                  <a:pt x="1383426" y="229858"/>
                </a:cubicBezTo>
                <a:lnTo>
                  <a:pt x="1383426" y="184003"/>
                </a:lnTo>
                <a:close/>
                <a:moveTo>
                  <a:pt x="1195286" y="184003"/>
                </a:moveTo>
                <a:cubicBezTo>
                  <a:pt x="1195286" y="161659"/>
                  <a:pt x="1213408" y="143540"/>
                  <a:pt x="1235748" y="143540"/>
                </a:cubicBezTo>
                <a:lnTo>
                  <a:pt x="1276201" y="143540"/>
                </a:lnTo>
                <a:cubicBezTo>
                  <a:pt x="1298541" y="143540"/>
                  <a:pt x="1316663" y="161654"/>
                  <a:pt x="1316663" y="184003"/>
                </a:cubicBezTo>
                <a:lnTo>
                  <a:pt x="1316663" y="229858"/>
                </a:lnTo>
                <a:cubicBezTo>
                  <a:pt x="1316663" y="252202"/>
                  <a:pt x="1298541" y="270316"/>
                  <a:pt x="1276201" y="270316"/>
                </a:cubicBezTo>
                <a:lnTo>
                  <a:pt x="1235748" y="270316"/>
                </a:lnTo>
                <a:cubicBezTo>
                  <a:pt x="1213408" y="270316"/>
                  <a:pt x="1195286" y="252202"/>
                  <a:pt x="1195286" y="229858"/>
                </a:cubicBezTo>
                <a:lnTo>
                  <a:pt x="1195286" y="184003"/>
                </a:lnTo>
                <a:close/>
                <a:moveTo>
                  <a:pt x="1691871" y="1524949"/>
                </a:moveTo>
                <a:lnTo>
                  <a:pt x="131490" y="1524949"/>
                </a:lnTo>
                <a:lnTo>
                  <a:pt x="131490" y="391856"/>
                </a:lnTo>
                <a:lnTo>
                  <a:pt x="1691871" y="391856"/>
                </a:lnTo>
                <a:lnTo>
                  <a:pt x="1691871" y="1524949"/>
                </a:lnTo>
                <a:lnTo>
                  <a:pt x="1691871" y="1524949"/>
                </a:lnTo>
                <a:close/>
                <a:moveTo>
                  <a:pt x="1692935" y="229858"/>
                </a:moveTo>
                <a:cubicBezTo>
                  <a:pt x="1692935" y="252202"/>
                  <a:pt x="1674822" y="270316"/>
                  <a:pt x="1652482" y="270316"/>
                </a:cubicBezTo>
                <a:lnTo>
                  <a:pt x="1612020" y="270316"/>
                </a:lnTo>
                <a:cubicBezTo>
                  <a:pt x="1589662" y="270316"/>
                  <a:pt x="1571562" y="252202"/>
                  <a:pt x="1571562" y="229858"/>
                </a:cubicBezTo>
                <a:lnTo>
                  <a:pt x="1571562" y="184003"/>
                </a:lnTo>
                <a:cubicBezTo>
                  <a:pt x="1571562" y="161659"/>
                  <a:pt x="1589676" y="143540"/>
                  <a:pt x="1612020" y="143540"/>
                </a:cubicBezTo>
                <a:lnTo>
                  <a:pt x="1652482" y="143540"/>
                </a:lnTo>
                <a:cubicBezTo>
                  <a:pt x="1674826" y="143540"/>
                  <a:pt x="1692935" y="161654"/>
                  <a:pt x="1692935" y="184003"/>
                </a:cubicBezTo>
                <a:lnTo>
                  <a:pt x="1692935" y="229858"/>
                </a:lnTo>
                <a:close/>
              </a:path>
            </a:pathLst>
          </a:custGeom>
          <a:solidFill>
            <a:srgbClr val="00B050"/>
          </a:solidFill>
          <a:ln w="464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30813A5-91CA-4B5B-8BFB-75B545230ED5}"/>
              </a:ext>
            </a:extLst>
          </p:cNvPr>
          <p:cNvGrpSpPr/>
          <p:nvPr/>
        </p:nvGrpSpPr>
        <p:grpSpPr>
          <a:xfrm>
            <a:off x="5690362" y="3684673"/>
            <a:ext cx="754699" cy="486398"/>
            <a:chOff x="5690362" y="3684673"/>
            <a:chExt cx="754699" cy="486398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7A49E41-3618-4165-B250-3961C8128E3A}"/>
                </a:ext>
              </a:extLst>
            </p:cNvPr>
            <p:cNvSpPr/>
            <p:nvPr/>
          </p:nvSpPr>
          <p:spPr>
            <a:xfrm>
              <a:off x="5690362" y="3795696"/>
              <a:ext cx="276579" cy="267042"/>
            </a:xfrm>
            <a:custGeom>
              <a:avLst/>
              <a:gdLst>
                <a:gd name="connsiteX0" fmla="*/ 32968 w 404483"/>
                <a:gd name="connsiteY0" fmla="*/ 249087 h 390535"/>
                <a:gd name="connsiteX1" fmla="*/ 326260 w 404483"/>
                <a:gd name="connsiteY1" fmla="*/ 385477 h 390535"/>
                <a:gd name="connsiteX2" fmla="*/ 350259 w 404483"/>
                <a:gd name="connsiteY2" fmla="*/ 390768 h 390535"/>
                <a:gd name="connsiteX3" fmla="*/ 380935 w 404483"/>
                <a:gd name="connsiteY3" fmla="*/ 381823 h 390535"/>
                <a:gd name="connsiteX4" fmla="*/ 407278 w 404483"/>
                <a:gd name="connsiteY4" fmla="*/ 333778 h 390535"/>
                <a:gd name="connsiteX5" fmla="*/ 407278 w 404483"/>
                <a:gd name="connsiteY5" fmla="*/ 332281 h 390535"/>
                <a:gd name="connsiteX6" fmla="*/ 374287 w 404483"/>
                <a:gd name="connsiteY6" fmla="*/ 280591 h 390535"/>
                <a:gd name="connsiteX7" fmla="*/ 190851 w 404483"/>
                <a:gd name="connsiteY7" fmla="*/ 195361 h 390535"/>
                <a:gd name="connsiteX8" fmla="*/ 374287 w 404483"/>
                <a:gd name="connsiteY8" fmla="*/ 110122 h 390535"/>
                <a:gd name="connsiteX9" fmla="*/ 407278 w 404483"/>
                <a:gd name="connsiteY9" fmla="*/ 58436 h 390535"/>
                <a:gd name="connsiteX10" fmla="*/ 407278 w 404483"/>
                <a:gd name="connsiteY10" fmla="*/ 56953 h 390535"/>
                <a:gd name="connsiteX11" fmla="*/ 380935 w 404483"/>
                <a:gd name="connsiteY11" fmla="*/ 8908 h 390535"/>
                <a:gd name="connsiteX12" fmla="*/ 350227 w 404483"/>
                <a:gd name="connsiteY12" fmla="*/ 0 h 390535"/>
                <a:gd name="connsiteX13" fmla="*/ 326237 w 404483"/>
                <a:gd name="connsiteY13" fmla="*/ 5268 h 390535"/>
                <a:gd name="connsiteX14" fmla="*/ 32963 w 404483"/>
                <a:gd name="connsiteY14" fmla="*/ 141644 h 390535"/>
                <a:gd name="connsiteX15" fmla="*/ 0 w 404483"/>
                <a:gd name="connsiteY15" fmla="*/ 193329 h 390535"/>
                <a:gd name="connsiteX16" fmla="*/ 0 w 404483"/>
                <a:gd name="connsiteY16" fmla="*/ 197407 h 390535"/>
                <a:gd name="connsiteX17" fmla="*/ 32968 w 404483"/>
                <a:gd name="connsiteY17" fmla="*/ 249087 h 39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4483" h="390535">
                  <a:moveTo>
                    <a:pt x="32968" y="249087"/>
                  </a:moveTo>
                  <a:lnTo>
                    <a:pt x="326260" y="385477"/>
                  </a:lnTo>
                  <a:cubicBezTo>
                    <a:pt x="333843" y="388988"/>
                    <a:pt x="341914" y="390768"/>
                    <a:pt x="350259" y="390768"/>
                  </a:cubicBezTo>
                  <a:cubicBezTo>
                    <a:pt x="361129" y="390768"/>
                    <a:pt x="371725" y="387681"/>
                    <a:pt x="380935" y="381823"/>
                  </a:cubicBezTo>
                  <a:cubicBezTo>
                    <a:pt x="397426" y="371283"/>
                    <a:pt x="407278" y="353323"/>
                    <a:pt x="407278" y="333778"/>
                  </a:cubicBezTo>
                  <a:lnTo>
                    <a:pt x="407278" y="332281"/>
                  </a:lnTo>
                  <a:cubicBezTo>
                    <a:pt x="407278" y="310188"/>
                    <a:pt x="394330" y="289898"/>
                    <a:pt x="374287" y="280591"/>
                  </a:cubicBezTo>
                  <a:lnTo>
                    <a:pt x="190851" y="195361"/>
                  </a:lnTo>
                  <a:lnTo>
                    <a:pt x="374287" y="110122"/>
                  </a:lnTo>
                  <a:cubicBezTo>
                    <a:pt x="394330" y="100805"/>
                    <a:pt x="407278" y="80520"/>
                    <a:pt x="407278" y="58436"/>
                  </a:cubicBezTo>
                  <a:lnTo>
                    <a:pt x="407278" y="56953"/>
                  </a:lnTo>
                  <a:cubicBezTo>
                    <a:pt x="407278" y="37380"/>
                    <a:pt x="397426" y="19411"/>
                    <a:pt x="380935" y="8908"/>
                  </a:cubicBezTo>
                  <a:cubicBezTo>
                    <a:pt x="371818" y="3082"/>
                    <a:pt x="361194" y="0"/>
                    <a:pt x="350227" y="0"/>
                  </a:cubicBezTo>
                  <a:cubicBezTo>
                    <a:pt x="341956" y="0"/>
                    <a:pt x="333662" y="1818"/>
                    <a:pt x="326237" y="5268"/>
                  </a:cubicBezTo>
                  <a:lnTo>
                    <a:pt x="32963" y="141644"/>
                  </a:lnTo>
                  <a:cubicBezTo>
                    <a:pt x="12939" y="150961"/>
                    <a:pt x="0" y="171255"/>
                    <a:pt x="0" y="193329"/>
                  </a:cubicBezTo>
                  <a:lnTo>
                    <a:pt x="0" y="197407"/>
                  </a:lnTo>
                  <a:cubicBezTo>
                    <a:pt x="-5" y="219449"/>
                    <a:pt x="12925" y="239733"/>
                    <a:pt x="32968" y="249087"/>
                  </a:cubicBezTo>
                  <a:close/>
                </a:path>
              </a:pathLst>
            </a:custGeom>
            <a:solidFill>
              <a:srgbClr val="00B050"/>
            </a:solidFill>
            <a:ln w="46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3B47271-D2E9-434C-B497-472FD09AD4BB}"/>
                </a:ext>
              </a:extLst>
            </p:cNvPr>
            <p:cNvSpPr/>
            <p:nvPr/>
          </p:nvSpPr>
          <p:spPr>
            <a:xfrm>
              <a:off x="5963146" y="3684673"/>
              <a:ext cx="209818" cy="486398"/>
            </a:xfrm>
            <a:custGeom>
              <a:avLst/>
              <a:gdLst>
                <a:gd name="connsiteX0" fmla="*/ 10958 w 306849"/>
                <a:gd name="connsiteY0" fmla="*/ 689254 h 711332"/>
                <a:gd name="connsiteX1" fmla="*/ 56985 w 306849"/>
                <a:gd name="connsiteY1" fmla="*/ 712639 h 711332"/>
                <a:gd name="connsiteX2" fmla="*/ 58455 w 306849"/>
                <a:gd name="connsiteY2" fmla="*/ 712639 h 711332"/>
                <a:gd name="connsiteX3" fmla="*/ 112720 w 306849"/>
                <a:gd name="connsiteY3" fmla="*/ 673042 h 711332"/>
                <a:gd name="connsiteX4" fmla="*/ 305919 w 306849"/>
                <a:gd name="connsiteY4" fmla="*/ 74402 h 711332"/>
                <a:gd name="connsiteX5" fmla="*/ 297686 w 306849"/>
                <a:gd name="connsiteY5" fmla="*/ 23386 h 711332"/>
                <a:gd name="connsiteX6" fmla="*/ 251654 w 306849"/>
                <a:gd name="connsiteY6" fmla="*/ 0 h 711332"/>
                <a:gd name="connsiteX7" fmla="*/ 250189 w 306849"/>
                <a:gd name="connsiteY7" fmla="*/ 0 h 711332"/>
                <a:gd name="connsiteX8" fmla="*/ 195891 w 306849"/>
                <a:gd name="connsiteY8" fmla="*/ 39593 h 711332"/>
                <a:gd name="connsiteX9" fmla="*/ 2673 w 306849"/>
                <a:gd name="connsiteY9" fmla="*/ 638279 h 711332"/>
                <a:gd name="connsiteX10" fmla="*/ 10958 w 306849"/>
                <a:gd name="connsiteY10" fmla="*/ 689254 h 71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6849" h="711332">
                  <a:moveTo>
                    <a:pt x="10958" y="689254"/>
                  </a:moveTo>
                  <a:cubicBezTo>
                    <a:pt x="21656" y="703894"/>
                    <a:pt x="38863" y="712639"/>
                    <a:pt x="56985" y="712639"/>
                  </a:cubicBezTo>
                  <a:lnTo>
                    <a:pt x="58455" y="712639"/>
                  </a:lnTo>
                  <a:cubicBezTo>
                    <a:pt x="83337" y="712639"/>
                    <a:pt x="105138" y="696711"/>
                    <a:pt x="112720" y="673042"/>
                  </a:cubicBezTo>
                  <a:lnTo>
                    <a:pt x="305919" y="74402"/>
                  </a:lnTo>
                  <a:cubicBezTo>
                    <a:pt x="311461" y="57125"/>
                    <a:pt x="308388" y="38054"/>
                    <a:pt x="297686" y="23386"/>
                  </a:cubicBezTo>
                  <a:cubicBezTo>
                    <a:pt x="286988" y="8741"/>
                    <a:pt x="269781" y="0"/>
                    <a:pt x="251654" y="0"/>
                  </a:cubicBezTo>
                  <a:lnTo>
                    <a:pt x="250189" y="0"/>
                  </a:lnTo>
                  <a:cubicBezTo>
                    <a:pt x="225297" y="0"/>
                    <a:pt x="203473" y="15924"/>
                    <a:pt x="195891" y="39593"/>
                  </a:cubicBezTo>
                  <a:lnTo>
                    <a:pt x="2673" y="638279"/>
                  </a:lnTo>
                  <a:cubicBezTo>
                    <a:pt x="-2827" y="655579"/>
                    <a:pt x="269" y="674623"/>
                    <a:pt x="10958" y="689254"/>
                  </a:cubicBezTo>
                  <a:close/>
                </a:path>
              </a:pathLst>
            </a:custGeom>
            <a:solidFill>
              <a:srgbClr val="00B050"/>
            </a:solidFill>
            <a:ln w="46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BE5AA22-14EE-4BA4-BE54-A1F772D53BF9}"/>
                </a:ext>
              </a:extLst>
            </p:cNvPr>
            <p:cNvSpPr/>
            <p:nvPr/>
          </p:nvSpPr>
          <p:spPr>
            <a:xfrm>
              <a:off x="6168482" y="3795696"/>
              <a:ext cx="276579" cy="267042"/>
            </a:xfrm>
            <a:custGeom>
              <a:avLst/>
              <a:gdLst>
                <a:gd name="connsiteX0" fmla="*/ 0 w 404483"/>
                <a:gd name="connsiteY0" fmla="*/ 58432 h 390535"/>
                <a:gd name="connsiteX1" fmla="*/ 32986 w 404483"/>
                <a:gd name="connsiteY1" fmla="*/ 110145 h 390535"/>
                <a:gd name="connsiteX2" fmla="*/ 216422 w 404483"/>
                <a:gd name="connsiteY2" fmla="*/ 195361 h 390535"/>
                <a:gd name="connsiteX3" fmla="*/ 32986 w 404483"/>
                <a:gd name="connsiteY3" fmla="*/ 280581 h 390535"/>
                <a:gd name="connsiteX4" fmla="*/ 0 w 404483"/>
                <a:gd name="connsiteY4" fmla="*/ 332272 h 390535"/>
                <a:gd name="connsiteX5" fmla="*/ 0 w 404483"/>
                <a:gd name="connsiteY5" fmla="*/ 333769 h 390535"/>
                <a:gd name="connsiteX6" fmla="*/ 26352 w 404483"/>
                <a:gd name="connsiteY6" fmla="*/ 381823 h 390535"/>
                <a:gd name="connsiteX7" fmla="*/ 57014 w 404483"/>
                <a:gd name="connsiteY7" fmla="*/ 390768 h 390535"/>
                <a:gd name="connsiteX8" fmla="*/ 81050 w 404483"/>
                <a:gd name="connsiteY8" fmla="*/ 385459 h 390535"/>
                <a:gd name="connsiteX9" fmla="*/ 374324 w 404483"/>
                <a:gd name="connsiteY9" fmla="*/ 249074 h 390535"/>
                <a:gd name="connsiteX10" fmla="*/ 407287 w 404483"/>
                <a:gd name="connsiteY10" fmla="*/ 197397 h 390535"/>
                <a:gd name="connsiteX11" fmla="*/ 407287 w 404483"/>
                <a:gd name="connsiteY11" fmla="*/ 193320 h 390535"/>
                <a:gd name="connsiteX12" fmla="*/ 374305 w 404483"/>
                <a:gd name="connsiteY12" fmla="*/ 141634 h 390535"/>
                <a:gd name="connsiteX13" fmla="*/ 81032 w 404483"/>
                <a:gd name="connsiteY13" fmla="*/ 5258 h 390535"/>
                <a:gd name="connsiteX14" fmla="*/ 57079 w 404483"/>
                <a:gd name="connsiteY14" fmla="*/ 0 h 390535"/>
                <a:gd name="connsiteX15" fmla="*/ 26375 w 404483"/>
                <a:gd name="connsiteY15" fmla="*/ 8889 h 390535"/>
                <a:gd name="connsiteX16" fmla="*/ 14 w 404483"/>
                <a:gd name="connsiteY16" fmla="*/ 56949 h 390535"/>
                <a:gd name="connsiteX17" fmla="*/ 14 w 404483"/>
                <a:gd name="connsiteY17" fmla="*/ 58427 h 390535"/>
                <a:gd name="connsiteX18" fmla="*/ 0 w 404483"/>
                <a:gd name="connsiteY18" fmla="*/ 58427 h 390535"/>
                <a:gd name="connsiteX19" fmla="*/ 0 w 404483"/>
                <a:gd name="connsiteY19" fmla="*/ 58432 h 39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4483" h="390535">
                  <a:moveTo>
                    <a:pt x="0" y="58432"/>
                  </a:moveTo>
                  <a:cubicBezTo>
                    <a:pt x="0" y="80492"/>
                    <a:pt x="12939" y="100781"/>
                    <a:pt x="32986" y="110145"/>
                  </a:cubicBezTo>
                  <a:lnTo>
                    <a:pt x="216422" y="195361"/>
                  </a:lnTo>
                  <a:lnTo>
                    <a:pt x="32986" y="280581"/>
                  </a:lnTo>
                  <a:cubicBezTo>
                    <a:pt x="12948" y="289898"/>
                    <a:pt x="0" y="310188"/>
                    <a:pt x="0" y="332272"/>
                  </a:cubicBezTo>
                  <a:lnTo>
                    <a:pt x="0" y="333769"/>
                  </a:lnTo>
                  <a:cubicBezTo>
                    <a:pt x="0" y="353319"/>
                    <a:pt x="9842" y="371279"/>
                    <a:pt x="26352" y="381823"/>
                  </a:cubicBezTo>
                  <a:cubicBezTo>
                    <a:pt x="35529" y="387672"/>
                    <a:pt x="46130" y="390768"/>
                    <a:pt x="57014" y="390768"/>
                  </a:cubicBezTo>
                  <a:cubicBezTo>
                    <a:pt x="65350" y="390768"/>
                    <a:pt x="73416" y="388988"/>
                    <a:pt x="81050" y="385459"/>
                  </a:cubicBezTo>
                  <a:lnTo>
                    <a:pt x="374324" y="249074"/>
                  </a:lnTo>
                  <a:cubicBezTo>
                    <a:pt x="394348" y="239733"/>
                    <a:pt x="407287" y="219449"/>
                    <a:pt x="407287" y="197397"/>
                  </a:cubicBezTo>
                  <a:lnTo>
                    <a:pt x="407287" y="193320"/>
                  </a:lnTo>
                  <a:cubicBezTo>
                    <a:pt x="407287" y="171245"/>
                    <a:pt x="394348" y="150951"/>
                    <a:pt x="374305" y="141634"/>
                  </a:cubicBezTo>
                  <a:lnTo>
                    <a:pt x="81032" y="5258"/>
                  </a:lnTo>
                  <a:cubicBezTo>
                    <a:pt x="73635" y="1818"/>
                    <a:pt x="65350" y="0"/>
                    <a:pt x="57079" y="0"/>
                  </a:cubicBezTo>
                  <a:cubicBezTo>
                    <a:pt x="46130" y="0"/>
                    <a:pt x="35492" y="3073"/>
                    <a:pt x="26375" y="8889"/>
                  </a:cubicBezTo>
                  <a:cubicBezTo>
                    <a:pt x="9866" y="19411"/>
                    <a:pt x="14" y="37375"/>
                    <a:pt x="14" y="56949"/>
                  </a:cubicBezTo>
                  <a:lnTo>
                    <a:pt x="14" y="58427"/>
                  </a:lnTo>
                  <a:lnTo>
                    <a:pt x="0" y="58427"/>
                  </a:lnTo>
                  <a:lnTo>
                    <a:pt x="0" y="58432"/>
                  </a:lnTo>
                  <a:close/>
                </a:path>
              </a:pathLst>
            </a:custGeom>
            <a:solidFill>
              <a:srgbClr val="00B050"/>
            </a:solidFill>
            <a:ln w="46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83CD3EFD-1FB8-4C2C-8664-DD559A826381}"/>
              </a:ext>
            </a:extLst>
          </p:cNvPr>
          <p:cNvSpPr/>
          <p:nvPr/>
        </p:nvSpPr>
        <p:spPr>
          <a:xfrm>
            <a:off x="1159621" y="3287865"/>
            <a:ext cx="741390" cy="1013520"/>
          </a:xfrm>
          <a:custGeom>
            <a:avLst/>
            <a:gdLst>
              <a:gd name="connsiteX0" fmla="*/ 756407 w 834662"/>
              <a:gd name="connsiteY0" fmla="*/ 1042452 h 1141026"/>
              <a:gd name="connsiteX1" fmla="*/ 735205 w 834662"/>
              <a:gd name="connsiteY1" fmla="*/ 1063637 h 1141026"/>
              <a:gd name="connsiteX2" fmla="*/ 100881 w 834662"/>
              <a:gd name="connsiteY2" fmla="*/ 1063637 h 1141026"/>
              <a:gd name="connsiteX3" fmla="*/ 79676 w 834662"/>
              <a:gd name="connsiteY3" fmla="*/ 1042452 h 1141026"/>
              <a:gd name="connsiteX4" fmla="*/ 79676 w 834662"/>
              <a:gd name="connsiteY4" fmla="*/ 100866 h 1141026"/>
              <a:gd name="connsiteX5" fmla="*/ 100881 w 834662"/>
              <a:gd name="connsiteY5" fmla="*/ 79679 h 1141026"/>
              <a:gd name="connsiteX6" fmla="*/ 538808 w 834662"/>
              <a:gd name="connsiteY6" fmla="*/ 79679 h 1141026"/>
              <a:gd name="connsiteX7" fmla="*/ 538808 w 834662"/>
              <a:gd name="connsiteY7" fmla="*/ 194122 h 1141026"/>
              <a:gd name="connsiteX8" fmla="*/ 538808 w 834662"/>
              <a:gd name="connsiteY8" fmla="*/ 194139 h 1141026"/>
              <a:gd name="connsiteX9" fmla="*/ 639655 w 834662"/>
              <a:gd name="connsiteY9" fmla="*/ 294986 h 1141026"/>
              <a:gd name="connsiteX10" fmla="*/ 639655 w 834662"/>
              <a:gd name="connsiteY10" fmla="*/ 294986 h 1141026"/>
              <a:gd name="connsiteX11" fmla="*/ 756404 w 834662"/>
              <a:gd name="connsiteY11" fmla="*/ 294986 h 1141026"/>
              <a:gd name="connsiteX12" fmla="*/ 756404 w 834662"/>
              <a:gd name="connsiteY12" fmla="*/ 424254 h 1141026"/>
              <a:gd name="connsiteX13" fmla="*/ 836093 w 834662"/>
              <a:gd name="connsiteY13" fmla="*/ 293118 h 1141026"/>
              <a:gd name="connsiteX14" fmla="*/ 835581 w 834662"/>
              <a:gd name="connsiteY14" fmla="*/ 252558 h 1141026"/>
              <a:gd name="connsiteX15" fmla="*/ 824258 w 834662"/>
              <a:gd name="connsiteY15" fmla="*/ 226821 h 1141026"/>
              <a:gd name="connsiteX16" fmla="*/ 606662 w 834662"/>
              <a:gd name="connsiteY16" fmla="*/ 11512 h 1141026"/>
              <a:gd name="connsiteX17" fmla="*/ 581060 w 834662"/>
              <a:gd name="connsiteY17" fmla="*/ 482 h 1141026"/>
              <a:gd name="connsiteX18" fmla="*/ 100881 w 834662"/>
              <a:gd name="connsiteY18" fmla="*/ 0 h 1141026"/>
              <a:gd name="connsiteX19" fmla="*/ 0 w 834662"/>
              <a:gd name="connsiteY19" fmla="*/ 100866 h 1141026"/>
              <a:gd name="connsiteX20" fmla="*/ 0 w 834662"/>
              <a:gd name="connsiteY20" fmla="*/ 1042452 h 1141026"/>
              <a:gd name="connsiteX21" fmla="*/ 100881 w 834662"/>
              <a:gd name="connsiteY21" fmla="*/ 1143316 h 1141026"/>
              <a:gd name="connsiteX22" fmla="*/ 735202 w 834662"/>
              <a:gd name="connsiteY22" fmla="*/ 1143316 h 1141026"/>
              <a:gd name="connsiteX23" fmla="*/ 836093 w 834662"/>
              <a:gd name="connsiteY23" fmla="*/ 1042452 h 1141026"/>
              <a:gd name="connsiteX24" fmla="*/ 836093 w 834662"/>
              <a:gd name="connsiteY24" fmla="*/ 721768 h 1141026"/>
              <a:gd name="connsiteX25" fmla="*/ 756404 w 834662"/>
              <a:gd name="connsiteY25" fmla="*/ 852880 h 1141026"/>
              <a:gd name="connsiteX26" fmla="*/ 756404 w 834662"/>
              <a:gd name="connsiteY26" fmla="*/ 1042452 h 1141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34662" h="1141026">
                <a:moveTo>
                  <a:pt x="756407" y="1042452"/>
                </a:moveTo>
                <a:cubicBezTo>
                  <a:pt x="756407" y="1054125"/>
                  <a:pt x="746883" y="1063637"/>
                  <a:pt x="735205" y="1063637"/>
                </a:cubicBezTo>
                <a:lnTo>
                  <a:pt x="100881" y="1063637"/>
                </a:lnTo>
                <a:cubicBezTo>
                  <a:pt x="89212" y="1063637"/>
                  <a:pt x="79676" y="1054125"/>
                  <a:pt x="79676" y="1042452"/>
                </a:cubicBezTo>
                <a:lnTo>
                  <a:pt x="79676" y="100866"/>
                </a:lnTo>
                <a:cubicBezTo>
                  <a:pt x="79676" y="89193"/>
                  <a:pt x="89212" y="79679"/>
                  <a:pt x="100881" y="79679"/>
                </a:cubicBezTo>
                <a:lnTo>
                  <a:pt x="538808" y="79679"/>
                </a:lnTo>
                <a:lnTo>
                  <a:pt x="538808" y="194122"/>
                </a:lnTo>
                <a:lnTo>
                  <a:pt x="538808" y="194139"/>
                </a:lnTo>
                <a:cubicBezTo>
                  <a:pt x="538808" y="249740"/>
                  <a:pt x="584059" y="294986"/>
                  <a:pt x="639655" y="294986"/>
                </a:cubicBezTo>
                <a:lnTo>
                  <a:pt x="639655" y="294986"/>
                </a:lnTo>
                <a:lnTo>
                  <a:pt x="756404" y="294986"/>
                </a:lnTo>
                <a:lnTo>
                  <a:pt x="756404" y="424254"/>
                </a:lnTo>
                <a:lnTo>
                  <a:pt x="836093" y="293118"/>
                </a:lnTo>
                <a:cubicBezTo>
                  <a:pt x="836093" y="293118"/>
                  <a:pt x="835581" y="254507"/>
                  <a:pt x="835581" y="252558"/>
                </a:cubicBezTo>
                <a:cubicBezTo>
                  <a:pt x="835581" y="249009"/>
                  <a:pt x="835082" y="237987"/>
                  <a:pt x="824258" y="226821"/>
                </a:cubicBezTo>
                <a:lnTo>
                  <a:pt x="606662" y="11512"/>
                </a:lnTo>
                <a:cubicBezTo>
                  <a:pt x="603316" y="8190"/>
                  <a:pt x="596627" y="482"/>
                  <a:pt x="581060" y="482"/>
                </a:cubicBezTo>
                <a:cubicBezTo>
                  <a:pt x="580204" y="485"/>
                  <a:pt x="100881" y="0"/>
                  <a:pt x="100881" y="0"/>
                </a:cubicBezTo>
                <a:cubicBezTo>
                  <a:pt x="45241" y="0"/>
                  <a:pt x="0" y="45245"/>
                  <a:pt x="0" y="100866"/>
                </a:cubicBezTo>
                <a:lnTo>
                  <a:pt x="0" y="1042452"/>
                </a:lnTo>
                <a:cubicBezTo>
                  <a:pt x="0" y="1098071"/>
                  <a:pt x="45241" y="1143316"/>
                  <a:pt x="100881" y="1143316"/>
                </a:cubicBezTo>
                <a:lnTo>
                  <a:pt x="735202" y="1143316"/>
                </a:lnTo>
                <a:cubicBezTo>
                  <a:pt x="790842" y="1143316"/>
                  <a:pt x="836093" y="1098071"/>
                  <a:pt x="836093" y="1042452"/>
                </a:cubicBezTo>
                <a:lnTo>
                  <a:pt x="836093" y="721768"/>
                </a:lnTo>
                <a:lnTo>
                  <a:pt x="756404" y="852880"/>
                </a:lnTo>
                <a:lnTo>
                  <a:pt x="756404" y="1042452"/>
                </a:lnTo>
                <a:close/>
              </a:path>
            </a:pathLst>
          </a:custGeom>
          <a:solidFill>
            <a:srgbClr val="00B050"/>
          </a:solidFill>
          <a:ln w="241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93C1CC2-259F-42E6-ABB9-92FE23985FA6}"/>
              </a:ext>
            </a:extLst>
          </p:cNvPr>
          <p:cNvGrpSpPr/>
          <p:nvPr/>
        </p:nvGrpSpPr>
        <p:grpSpPr>
          <a:xfrm>
            <a:off x="1662242" y="3381604"/>
            <a:ext cx="471851" cy="744966"/>
            <a:chOff x="1662242" y="3381604"/>
            <a:chExt cx="471851" cy="744966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38FBB1-FD38-430C-BC22-A4858E166A96}"/>
                </a:ext>
              </a:extLst>
            </p:cNvPr>
            <p:cNvSpPr/>
            <p:nvPr/>
          </p:nvSpPr>
          <p:spPr>
            <a:xfrm>
              <a:off x="1662242" y="3991577"/>
              <a:ext cx="119994" cy="134993"/>
            </a:xfrm>
            <a:custGeom>
              <a:avLst/>
              <a:gdLst>
                <a:gd name="connsiteX0" fmla="*/ 38 w 135089"/>
                <a:gd name="connsiteY0" fmla="*/ 139775 h 151976"/>
                <a:gd name="connsiteX1" fmla="*/ 5637 w 135089"/>
                <a:gd name="connsiteY1" fmla="*/ 150686 h 151976"/>
                <a:gd name="connsiteX2" fmla="*/ 11627 w 135089"/>
                <a:gd name="connsiteY2" fmla="*/ 152374 h 151976"/>
                <a:gd name="connsiteX3" fmla="*/ 17851 w 135089"/>
                <a:gd name="connsiteY3" fmla="*/ 150587 h 151976"/>
                <a:gd name="connsiteX4" fmla="*/ 131454 w 135089"/>
                <a:gd name="connsiteY4" fmla="*/ 78866 h 151976"/>
                <a:gd name="connsiteX5" fmla="*/ 135188 w 135089"/>
                <a:gd name="connsiteY5" fmla="*/ 75071 h 151976"/>
                <a:gd name="connsiteX6" fmla="*/ 135700 w 135089"/>
                <a:gd name="connsiteY6" fmla="*/ 74217 h 151976"/>
                <a:gd name="connsiteX7" fmla="*/ 13571 w 135089"/>
                <a:gd name="connsiteY7" fmla="*/ 0 h 151976"/>
                <a:gd name="connsiteX8" fmla="*/ 13026 w 135089"/>
                <a:gd name="connsiteY8" fmla="*/ 878 h 151976"/>
                <a:gd name="connsiteX9" fmla="*/ 11393 w 135089"/>
                <a:gd name="connsiteY9" fmla="*/ 5917 h 151976"/>
                <a:gd name="connsiteX10" fmla="*/ 38 w 135089"/>
                <a:gd name="connsiteY10" fmla="*/ 139775 h 15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89" h="151976">
                  <a:moveTo>
                    <a:pt x="38" y="139775"/>
                  </a:moveTo>
                  <a:cubicBezTo>
                    <a:pt x="-317" y="144170"/>
                    <a:pt x="1826" y="148408"/>
                    <a:pt x="5637" y="150686"/>
                  </a:cubicBezTo>
                  <a:cubicBezTo>
                    <a:pt x="7427" y="151814"/>
                    <a:pt x="9526" y="152374"/>
                    <a:pt x="11627" y="152374"/>
                  </a:cubicBezTo>
                  <a:cubicBezTo>
                    <a:pt x="13803" y="152374"/>
                    <a:pt x="15950" y="151773"/>
                    <a:pt x="17851" y="150587"/>
                  </a:cubicBezTo>
                  <a:lnTo>
                    <a:pt x="131454" y="78866"/>
                  </a:lnTo>
                  <a:cubicBezTo>
                    <a:pt x="132933" y="77908"/>
                    <a:pt x="134221" y="76627"/>
                    <a:pt x="135188" y="75071"/>
                  </a:cubicBezTo>
                  <a:lnTo>
                    <a:pt x="135700" y="74217"/>
                  </a:lnTo>
                  <a:lnTo>
                    <a:pt x="13571" y="0"/>
                  </a:lnTo>
                  <a:lnTo>
                    <a:pt x="13026" y="878"/>
                  </a:lnTo>
                  <a:cubicBezTo>
                    <a:pt x="12092" y="2393"/>
                    <a:pt x="11470" y="4128"/>
                    <a:pt x="11393" y="5917"/>
                  </a:cubicBezTo>
                  <a:lnTo>
                    <a:pt x="38" y="139775"/>
                  </a:lnTo>
                  <a:close/>
                </a:path>
              </a:pathLst>
            </a:custGeom>
            <a:solidFill>
              <a:srgbClr val="00B050"/>
            </a:solidFill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3CC2449-E8EC-4A3E-A14C-0657AFF302ED}"/>
                </a:ext>
              </a:extLst>
            </p:cNvPr>
            <p:cNvSpPr/>
            <p:nvPr/>
          </p:nvSpPr>
          <p:spPr>
            <a:xfrm>
              <a:off x="1692687" y="3381604"/>
              <a:ext cx="441406" cy="644967"/>
            </a:xfrm>
            <a:custGeom>
              <a:avLst/>
              <a:gdLst>
                <a:gd name="connsiteX0" fmla="*/ 497835 w 496937"/>
                <a:gd name="connsiteY0" fmla="*/ 35133 h 726107"/>
                <a:gd name="connsiteX1" fmla="*/ 489356 w 496937"/>
                <a:gd name="connsiteY1" fmla="*/ 23597 h 726107"/>
                <a:gd name="connsiteX2" fmla="*/ 455038 w 496937"/>
                <a:gd name="connsiteY2" fmla="*/ 2721 h 726107"/>
                <a:gd name="connsiteX3" fmla="*/ 445314 w 496937"/>
                <a:gd name="connsiteY3" fmla="*/ 0 h 726107"/>
                <a:gd name="connsiteX4" fmla="*/ 429277 w 496937"/>
                <a:gd name="connsiteY4" fmla="*/ 8969 h 726107"/>
                <a:gd name="connsiteX5" fmla="*/ 396838 w 496937"/>
                <a:gd name="connsiteY5" fmla="*/ 62409 h 726107"/>
                <a:gd name="connsiteX6" fmla="*/ 386716 w 496937"/>
                <a:gd name="connsiteY6" fmla="*/ 56279 h 726107"/>
                <a:gd name="connsiteX7" fmla="*/ 375904 w 496937"/>
                <a:gd name="connsiteY7" fmla="*/ 53247 h 726107"/>
                <a:gd name="connsiteX8" fmla="*/ 370959 w 496937"/>
                <a:gd name="connsiteY8" fmla="*/ 53831 h 726107"/>
                <a:gd name="connsiteX9" fmla="*/ 358089 w 496937"/>
                <a:gd name="connsiteY9" fmla="*/ 63282 h 726107"/>
                <a:gd name="connsiteX10" fmla="*/ 0 w 496937"/>
                <a:gd name="connsiteY10" fmla="*/ 652675 h 726107"/>
                <a:gd name="connsiteX11" fmla="*/ 122128 w 496937"/>
                <a:gd name="connsiteY11" fmla="*/ 726885 h 726107"/>
                <a:gd name="connsiteX12" fmla="*/ 480257 w 496937"/>
                <a:gd name="connsiteY12" fmla="*/ 137534 h 726107"/>
                <a:gd name="connsiteX13" fmla="*/ 473256 w 496937"/>
                <a:gd name="connsiteY13" fmla="*/ 108858 h 726107"/>
                <a:gd name="connsiteX14" fmla="*/ 463177 w 496937"/>
                <a:gd name="connsiteY14" fmla="*/ 102753 h 726107"/>
                <a:gd name="connsiteX15" fmla="*/ 495659 w 496937"/>
                <a:gd name="connsiteY15" fmla="*/ 49313 h 726107"/>
                <a:gd name="connsiteX16" fmla="*/ 497835 w 496937"/>
                <a:gd name="connsiteY16" fmla="*/ 35133 h 726107"/>
                <a:gd name="connsiteX17" fmla="*/ 411580 w 496937"/>
                <a:gd name="connsiteY17" fmla="*/ 151267 h 726107"/>
                <a:gd name="connsiteX18" fmla="*/ 285496 w 496937"/>
                <a:gd name="connsiteY18" fmla="*/ 358758 h 726107"/>
                <a:gd name="connsiteX19" fmla="*/ 268448 w 496937"/>
                <a:gd name="connsiteY19" fmla="*/ 368325 h 726107"/>
                <a:gd name="connsiteX20" fmla="*/ 258101 w 496937"/>
                <a:gd name="connsiteY20" fmla="*/ 365430 h 726107"/>
                <a:gd name="connsiteX21" fmla="*/ 251443 w 496937"/>
                <a:gd name="connsiteY21" fmla="*/ 338060 h 726107"/>
                <a:gd name="connsiteX22" fmla="*/ 377538 w 496937"/>
                <a:gd name="connsiteY22" fmla="*/ 130569 h 726107"/>
                <a:gd name="connsiteX23" fmla="*/ 404929 w 496937"/>
                <a:gd name="connsiteY23" fmla="*/ 123897 h 726107"/>
                <a:gd name="connsiteX24" fmla="*/ 411580 w 496937"/>
                <a:gd name="connsiteY24" fmla="*/ 151267 h 72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96937" h="726107">
                  <a:moveTo>
                    <a:pt x="497835" y="35133"/>
                  </a:moveTo>
                  <a:cubicBezTo>
                    <a:pt x="496667" y="30325"/>
                    <a:pt x="493635" y="26188"/>
                    <a:pt x="489356" y="23597"/>
                  </a:cubicBezTo>
                  <a:lnTo>
                    <a:pt x="455038" y="2721"/>
                  </a:lnTo>
                  <a:cubicBezTo>
                    <a:pt x="451970" y="876"/>
                    <a:pt x="448626" y="0"/>
                    <a:pt x="445314" y="0"/>
                  </a:cubicBezTo>
                  <a:cubicBezTo>
                    <a:pt x="438970" y="0"/>
                    <a:pt x="432789" y="3189"/>
                    <a:pt x="429277" y="8969"/>
                  </a:cubicBezTo>
                  <a:lnTo>
                    <a:pt x="396838" y="62409"/>
                  </a:lnTo>
                  <a:lnTo>
                    <a:pt x="386716" y="56279"/>
                  </a:lnTo>
                  <a:cubicBezTo>
                    <a:pt x="383450" y="54275"/>
                    <a:pt x="379682" y="53247"/>
                    <a:pt x="375904" y="53247"/>
                  </a:cubicBezTo>
                  <a:cubicBezTo>
                    <a:pt x="374271" y="53247"/>
                    <a:pt x="372592" y="53443"/>
                    <a:pt x="370959" y="53831"/>
                  </a:cubicBezTo>
                  <a:cubicBezTo>
                    <a:pt x="365589" y="55153"/>
                    <a:pt x="360967" y="58554"/>
                    <a:pt x="358089" y="63282"/>
                  </a:cubicBezTo>
                  <a:lnTo>
                    <a:pt x="0" y="652675"/>
                  </a:lnTo>
                  <a:lnTo>
                    <a:pt x="122128" y="726885"/>
                  </a:lnTo>
                  <a:lnTo>
                    <a:pt x="480257" y="137534"/>
                  </a:lnTo>
                  <a:cubicBezTo>
                    <a:pt x="486246" y="127672"/>
                    <a:pt x="483091" y="114831"/>
                    <a:pt x="473256" y="108858"/>
                  </a:cubicBezTo>
                  <a:lnTo>
                    <a:pt x="463177" y="102753"/>
                  </a:lnTo>
                  <a:lnTo>
                    <a:pt x="495659" y="49313"/>
                  </a:lnTo>
                  <a:cubicBezTo>
                    <a:pt x="498226" y="45057"/>
                    <a:pt x="499003" y="39994"/>
                    <a:pt x="497835" y="35133"/>
                  </a:cubicBezTo>
                  <a:close/>
                  <a:moveTo>
                    <a:pt x="411580" y="151267"/>
                  </a:moveTo>
                  <a:lnTo>
                    <a:pt x="285496" y="358758"/>
                  </a:lnTo>
                  <a:cubicBezTo>
                    <a:pt x="281749" y="364926"/>
                    <a:pt x="275183" y="368325"/>
                    <a:pt x="268448" y="368325"/>
                  </a:cubicBezTo>
                  <a:cubicBezTo>
                    <a:pt x="264947" y="368325"/>
                    <a:pt x="261370" y="367391"/>
                    <a:pt x="258101" y="365430"/>
                  </a:cubicBezTo>
                  <a:cubicBezTo>
                    <a:pt x="248722" y="359708"/>
                    <a:pt x="245721" y="347456"/>
                    <a:pt x="251443" y="338060"/>
                  </a:cubicBezTo>
                  <a:lnTo>
                    <a:pt x="377538" y="130569"/>
                  </a:lnTo>
                  <a:cubicBezTo>
                    <a:pt x="383260" y="121173"/>
                    <a:pt x="395519" y="118179"/>
                    <a:pt x="404929" y="123897"/>
                  </a:cubicBezTo>
                  <a:cubicBezTo>
                    <a:pt x="414313" y="129619"/>
                    <a:pt x="417302" y="141871"/>
                    <a:pt x="411580" y="151267"/>
                  </a:cubicBezTo>
                  <a:close/>
                </a:path>
              </a:pathLst>
            </a:custGeom>
            <a:solidFill>
              <a:srgbClr val="00B050"/>
            </a:solidFill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6619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8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6" presetClass="emp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0" dur="1000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2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4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6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41" grpId="0" animBg="1"/>
      <p:bldP spid="41" grpId="1" animBg="1"/>
      <p:bldP spid="4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7B119EB-3B47-4894-918F-0B8DFCD975F9}"/>
              </a:ext>
            </a:extLst>
          </p:cNvPr>
          <p:cNvGrpSpPr/>
          <p:nvPr/>
        </p:nvGrpSpPr>
        <p:grpSpPr>
          <a:xfrm>
            <a:off x="111940" y="4420300"/>
            <a:ext cx="11912867" cy="1037276"/>
            <a:chOff x="111940" y="4420300"/>
            <a:chExt cx="11912867" cy="1037276"/>
          </a:xfrm>
          <a:noFill/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8348944-8B3C-4571-964D-C7014CEC2028}"/>
                </a:ext>
              </a:extLst>
            </p:cNvPr>
            <p:cNvSpPr txBox="1"/>
            <p:nvPr/>
          </p:nvSpPr>
          <p:spPr>
            <a:xfrm>
              <a:off x="8721168" y="4420300"/>
              <a:ext cx="3303639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Advent Pro" panose="02000506040000020004" pitchFamily="2" charset="0"/>
                </a:rPr>
                <a:t>Material Designer </a:t>
              </a:r>
            </a:p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Content Delivery System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78BAFD-E0D2-4757-8D0B-F911942DFE7B}"/>
                </a:ext>
              </a:extLst>
            </p:cNvPr>
            <p:cNvSpPr txBox="1"/>
            <p:nvPr/>
          </p:nvSpPr>
          <p:spPr>
            <a:xfrm>
              <a:off x="111940" y="4441912"/>
              <a:ext cx="3303639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Advent Pro" panose="02000506040000020004" pitchFamily="2" charset="0"/>
                </a:rPr>
                <a:t>Material Designer </a:t>
              </a:r>
            </a:p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Editor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21CCB01-A449-4D82-BC76-4A61D9D4AB90}"/>
                </a:ext>
              </a:extLst>
            </p:cNvPr>
            <p:cNvSpPr txBox="1"/>
            <p:nvPr/>
          </p:nvSpPr>
          <p:spPr>
            <a:xfrm>
              <a:off x="4416554" y="4441913"/>
              <a:ext cx="3303639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Advent Pro" panose="02000506040000020004" pitchFamily="2" charset="0"/>
                </a:rPr>
                <a:t>Material Designer </a:t>
              </a:r>
            </a:p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Website</a:t>
              </a:r>
            </a:p>
          </p:txBody>
        </p:sp>
      </p:grpSp>
      <p:sp>
        <p:nvSpPr>
          <p:cNvPr id="20" name="Graphic 31">
            <a:extLst>
              <a:ext uri="{FF2B5EF4-FFF2-40B4-BE49-F238E27FC236}">
                <a16:creationId xmlns:a16="http://schemas.microsoft.com/office/drawing/2014/main" id="{BA480D5A-60C7-472B-84A7-D8673B1F5C3F}"/>
              </a:ext>
            </a:extLst>
          </p:cNvPr>
          <p:cNvSpPr/>
          <p:nvPr/>
        </p:nvSpPr>
        <p:spPr>
          <a:xfrm>
            <a:off x="9634113" y="3101817"/>
            <a:ext cx="910341" cy="912660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chemeClr val="bg1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Graphic 31">
            <a:extLst>
              <a:ext uri="{FF2B5EF4-FFF2-40B4-BE49-F238E27FC236}">
                <a16:creationId xmlns:a16="http://schemas.microsoft.com/office/drawing/2014/main" id="{85C785B4-3255-433C-98F1-880B3BCA9786}"/>
              </a:ext>
            </a:extLst>
          </p:cNvPr>
          <p:cNvSpPr/>
          <p:nvPr/>
        </p:nvSpPr>
        <p:spPr>
          <a:xfrm>
            <a:off x="10535651" y="3388419"/>
            <a:ext cx="702410" cy="704199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chemeClr val="bg1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31">
            <a:extLst>
              <a:ext uri="{FF2B5EF4-FFF2-40B4-BE49-F238E27FC236}">
                <a16:creationId xmlns:a16="http://schemas.microsoft.com/office/drawing/2014/main" id="{1BAB54A5-D4B5-4F09-B41D-FBF9B932FECE}"/>
              </a:ext>
            </a:extLst>
          </p:cNvPr>
          <p:cNvSpPr/>
          <p:nvPr/>
        </p:nvSpPr>
        <p:spPr>
          <a:xfrm>
            <a:off x="10060824" y="3978407"/>
            <a:ext cx="576768" cy="578237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chemeClr val="bg1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9866430-E49E-440C-A522-19FA17504C5C}"/>
              </a:ext>
            </a:extLst>
          </p:cNvPr>
          <p:cNvSpPr/>
          <p:nvPr/>
        </p:nvSpPr>
        <p:spPr>
          <a:xfrm>
            <a:off x="5445275" y="3281458"/>
            <a:ext cx="1246196" cy="1131750"/>
          </a:xfrm>
          <a:custGeom>
            <a:avLst/>
            <a:gdLst>
              <a:gd name="connsiteX0" fmla="*/ 1713801 w 1822500"/>
              <a:gd name="connsiteY0" fmla="*/ 0 h 1655127"/>
              <a:gd name="connsiteX1" fmla="*/ 109573 w 1822500"/>
              <a:gd name="connsiteY1" fmla="*/ 0 h 1655127"/>
              <a:gd name="connsiteX2" fmla="*/ 0 w 1822500"/>
              <a:gd name="connsiteY2" fmla="*/ 109578 h 1655127"/>
              <a:gd name="connsiteX3" fmla="*/ 0 w 1822500"/>
              <a:gd name="connsiteY3" fmla="*/ 1546870 h 1655127"/>
              <a:gd name="connsiteX4" fmla="*/ 109573 w 1822500"/>
              <a:gd name="connsiteY4" fmla="*/ 1656443 h 1655127"/>
              <a:gd name="connsiteX5" fmla="*/ 1713806 w 1822500"/>
              <a:gd name="connsiteY5" fmla="*/ 1656443 h 1655127"/>
              <a:gd name="connsiteX6" fmla="*/ 1823360 w 1822500"/>
              <a:gd name="connsiteY6" fmla="*/ 1546870 h 1655127"/>
              <a:gd name="connsiteX7" fmla="*/ 1823360 w 1822500"/>
              <a:gd name="connsiteY7" fmla="*/ 109578 h 1655127"/>
              <a:gd name="connsiteX8" fmla="*/ 1713801 w 1822500"/>
              <a:gd name="connsiteY8" fmla="*/ 0 h 1655127"/>
              <a:gd name="connsiteX9" fmla="*/ 1383426 w 1822500"/>
              <a:gd name="connsiteY9" fmla="*/ 184003 h 1655127"/>
              <a:gd name="connsiteX10" fmla="*/ 1423879 w 1822500"/>
              <a:gd name="connsiteY10" fmla="*/ 143540 h 1655127"/>
              <a:gd name="connsiteX11" fmla="*/ 1464342 w 1822500"/>
              <a:gd name="connsiteY11" fmla="*/ 143540 h 1655127"/>
              <a:gd name="connsiteX12" fmla="*/ 1504795 w 1822500"/>
              <a:gd name="connsiteY12" fmla="*/ 184003 h 1655127"/>
              <a:gd name="connsiteX13" fmla="*/ 1504795 w 1822500"/>
              <a:gd name="connsiteY13" fmla="*/ 229858 h 1655127"/>
              <a:gd name="connsiteX14" fmla="*/ 1464342 w 1822500"/>
              <a:gd name="connsiteY14" fmla="*/ 270316 h 1655127"/>
              <a:gd name="connsiteX15" fmla="*/ 1423879 w 1822500"/>
              <a:gd name="connsiteY15" fmla="*/ 270316 h 1655127"/>
              <a:gd name="connsiteX16" fmla="*/ 1383426 w 1822500"/>
              <a:gd name="connsiteY16" fmla="*/ 229858 h 1655127"/>
              <a:gd name="connsiteX17" fmla="*/ 1383426 w 1822500"/>
              <a:gd name="connsiteY17" fmla="*/ 184003 h 1655127"/>
              <a:gd name="connsiteX18" fmla="*/ 1195286 w 1822500"/>
              <a:gd name="connsiteY18" fmla="*/ 184003 h 1655127"/>
              <a:gd name="connsiteX19" fmla="*/ 1235748 w 1822500"/>
              <a:gd name="connsiteY19" fmla="*/ 143540 h 1655127"/>
              <a:gd name="connsiteX20" fmla="*/ 1276201 w 1822500"/>
              <a:gd name="connsiteY20" fmla="*/ 143540 h 1655127"/>
              <a:gd name="connsiteX21" fmla="*/ 1316663 w 1822500"/>
              <a:gd name="connsiteY21" fmla="*/ 184003 h 1655127"/>
              <a:gd name="connsiteX22" fmla="*/ 1316663 w 1822500"/>
              <a:gd name="connsiteY22" fmla="*/ 229858 h 1655127"/>
              <a:gd name="connsiteX23" fmla="*/ 1276201 w 1822500"/>
              <a:gd name="connsiteY23" fmla="*/ 270316 h 1655127"/>
              <a:gd name="connsiteX24" fmla="*/ 1235748 w 1822500"/>
              <a:gd name="connsiteY24" fmla="*/ 270316 h 1655127"/>
              <a:gd name="connsiteX25" fmla="*/ 1195286 w 1822500"/>
              <a:gd name="connsiteY25" fmla="*/ 229858 h 1655127"/>
              <a:gd name="connsiteX26" fmla="*/ 1195286 w 1822500"/>
              <a:gd name="connsiteY26" fmla="*/ 184003 h 1655127"/>
              <a:gd name="connsiteX27" fmla="*/ 1691871 w 1822500"/>
              <a:gd name="connsiteY27" fmla="*/ 1524949 h 1655127"/>
              <a:gd name="connsiteX28" fmla="*/ 131490 w 1822500"/>
              <a:gd name="connsiteY28" fmla="*/ 1524949 h 1655127"/>
              <a:gd name="connsiteX29" fmla="*/ 131490 w 1822500"/>
              <a:gd name="connsiteY29" fmla="*/ 391856 h 1655127"/>
              <a:gd name="connsiteX30" fmla="*/ 1691871 w 1822500"/>
              <a:gd name="connsiteY30" fmla="*/ 391856 h 1655127"/>
              <a:gd name="connsiteX31" fmla="*/ 1691871 w 1822500"/>
              <a:gd name="connsiteY31" fmla="*/ 1524949 h 1655127"/>
              <a:gd name="connsiteX32" fmla="*/ 1691871 w 1822500"/>
              <a:gd name="connsiteY32" fmla="*/ 1524949 h 1655127"/>
              <a:gd name="connsiteX33" fmla="*/ 1692935 w 1822500"/>
              <a:gd name="connsiteY33" fmla="*/ 229858 h 1655127"/>
              <a:gd name="connsiteX34" fmla="*/ 1652482 w 1822500"/>
              <a:gd name="connsiteY34" fmla="*/ 270316 h 1655127"/>
              <a:gd name="connsiteX35" fmla="*/ 1612020 w 1822500"/>
              <a:gd name="connsiteY35" fmla="*/ 270316 h 1655127"/>
              <a:gd name="connsiteX36" fmla="*/ 1571562 w 1822500"/>
              <a:gd name="connsiteY36" fmla="*/ 229858 h 1655127"/>
              <a:gd name="connsiteX37" fmla="*/ 1571562 w 1822500"/>
              <a:gd name="connsiteY37" fmla="*/ 184003 h 1655127"/>
              <a:gd name="connsiteX38" fmla="*/ 1612020 w 1822500"/>
              <a:gd name="connsiteY38" fmla="*/ 143540 h 1655127"/>
              <a:gd name="connsiteX39" fmla="*/ 1652482 w 1822500"/>
              <a:gd name="connsiteY39" fmla="*/ 143540 h 1655127"/>
              <a:gd name="connsiteX40" fmla="*/ 1692935 w 1822500"/>
              <a:gd name="connsiteY40" fmla="*/ 184003 h 1655127"/>
              <a:gd name="connsiteX41" fmla="*/ 1692935 w 1822500"/>
              <a:gd name="connsiteY41" fmla="*/ 229858 h 165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822500" h="1655127">
                <a:moveTo>
                  <a:pt x="1713801" y="0"/>
                </a:moveTo>
                <a:lnTo>
                  <a:pt x="109573" y="0"/>
                </a:lnTo>
                <a:cubicBezTo>
                  <a:pt x="49142" y="0"/>
                  <a:pt x="0" y="49156"/>
                  <a:pt x="0" y="109578"/>
                </a:cubicBezTo>
                <a:lnTo>
                  <a:pt x="0" y="1546870"/>
                </a:lnTo>
                <a:cubicBezTo>
                  <a:pt x="0" y="1607292"/>
                  <a:pt x="49142" y="1656443"/>
                  <a:pt x="109573" y="1656443"/>
                </a:cubicBezTo>
                <a:lnTo>
                  <a:pt x="1713806" y="1656443"/>
                </a:lnTo>
                <a:cubicBezTo>
                  <a:pt x="1774218" y="1656443"/>
                  <a:pt x="1823360" y="1607292"/>
                  <a:pt x="1823360" y="1546870"/>
                </a:cubicBezTo>
                <a:lnTo>
                  <a:pt x="1823360" y="109578"/>
                </a:lnTo>
                <a:cubicBezTo>
                  <a:pt x="1823374" y="49161"/>
                  <a:pt x="1774213" y="0"/>
                  <a:pt x="1713801" y="0"/>
                </a:cubicBezTo>
                <a:close/>
                <a:moveTo>
                  <a:pt x="1383426" y="184003"/>
                </a:moveTo>
                <a:cubicBezTo>
                  <a:pt x="1383426" y="161659"/>
                  <a:pt x="1401540" y="143540"/>
                  <a:pt x="1423879" y="143540"/>
                </a:cubicBezTo>
                <a:lnTo>
                  <a:pt x="1464342" y="143540"/>
                </a:lnTo>
                <a:cubicBezTo>
                  <a:pt x="1486695" y="143540"/>
                  <a:pt x="1504795" y="161654"/>
                  <a:pt x="1504795" y="184003"/>
                </a:cubicBezTo>
                <a:lnTo>
                  <a:pt x="1504795" y="229858"/>
                </a:lnTo>
                <a:cubicBezTo>
                  <a:pt x="1504795" y="252202"/>
                  <a:pt x="1486681" y="270316"/>
                  <a:pt x="1464342" y="270316"/>
                </a:cubicBezTo>
                <a:lnTo>
                  <a:pt x="1423879" y="270316"/>
                </a:lnTo>
                <a:cubicBezTo>
                  <a:pt x="1401540" y="270316"/>
                  <a:pt x="1383426" y="252202"/>
                  <a:pt x="1383426" y="229858"/>
                </a:cubicBezTo>
                <a:lnTo>
                  <a:pt x="1383426" y="184003"/>
                </a:lnTo>
                <a:close/>
                <a:moveTo>
                  <a:pt x="1195286" y="184003"/>
                </a:moveTo>
                <a:cubicBezTo>
                  <a:pt x="1195286" y="161659"/>
                  <a:pt x="1213408" y="143540"/>
                  <a:pt x="1235748" y="143540"/>
                </a:cubicBezTo>
                <a:lnTo>
                  <a:pt x="1276201" y="143540"/>
                </a:lnTo>
                <a:cubicBezTo>
                  <a:pt x="1298541" y="143540"/>
                  <a:pt x="1316663" y="161654"/>
                  <a:pt x="1316663" y="184003"/>
                </a:cubicBezTo>
                <a:lnTo>
                  <a:pt x="1316663" y="229858"/>
                </a:lnTo>
                <a:cubicBezTo>
                  <a:pt x="1316663" y="252202"/>
                  <a:pt x="1298541" y="270316"/>
                  <a:pt x="1276201" y="270316"/>
                </a:cubicBezTo>
                <a:lnTo>
                  <a:pt x="1235748" y="270316"/>
                </a:lnTo>
                <a:cubicBezTo>
                  <a:pt x="1213408" y="270316"/>
                  <a:pt x="1195286" y="252202"/>
                  <a:pt x="1195286" y="229858"/>
                </a:cubicBezTo>
                <a:lnTo>
                  <a:pt x="1195286" y="184003"/>
                </a:lnTo>
                <a:close/>
                <a:moveTo>
                  <a:pt x="1691871" y="1524949"/>
                </a:moveTo>
                <a:lnTo>
                  <a:pt x="131490" y="1524949"/>
                </a:lnTo>
                <a:lnTo>
                  <a:pt x="131490" y="391856"/>
                </a:lnTo>
                <a:lnTo>
                  <a:pt x="1691871" y="391856"/>
                </a:lnTo>
                <a:lnTo>
                  <a:pt x="1691871" y="1524949"/>
                </a:lnTo>
                <a:lnTo>
                  <a:pt x="1691871" y="1524949"/>
                </a:lnTo>
                <a:close/>
                <a:moveTo>
                  <a:pt x="1692935" y="229858"/>
                </a:moveTo>
                <a:cubicBezTo>
                  <a:pt x="1692935" y="252202"/>
                  <a:pt x="1674822" y="270316"/>
                  <a:pt x="1652482" y="270316"/>
                </a:cubicBezTo>
                <a:lnTo>
                  <a:pt x="1612020" y="270316"/>
                </a:lnTo>
                <a:cubicBezTo>
                  <a:pt x="1589662" y="270316"/>
                  <a:pt x="1571562" y="252202"/>
                  <a:pt x="1571562" y="229858"/>
                </a:cubicBezTo>
                <a:lnTo>
                  <a:pt x="1571562" y="184003"/>
                </a:lnTo>
                <a:cubicBezTo>
                  <a:pt x="1571562" y="161659"/>
                  <a:pt x="1589676" y="143540"/>
                  <a:pt x="1612020" y="143540"/>
                </a:cubicBezTo>
                <a:lnTo>
                  <a:pt x="1652482" y="143540"/>
                </a:lnTo>
                <a:cubicBezTo>
                  <a:pt x="1674826" y="143540"/>
                  <a:pt x="1692935" y="161654"/>
                  <a:pt x="1692935" y="184003"/>
                </a:cubicBezTo>
                <a:lnTo>
                  <a:pt x="1692935" y="229858"/>
                </a:lnTo>
                <a:close/>
              </a:path>
            </a:pathLst>
          </a:custGeom>
          <a:solidFill>
            <a:schemeClr val="bg1"/>
          </a:solidFill>
          <a:ln w="464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D9A52FC-24B9-4143-988D-9AF0B5718E60}"/>
              </a:ext>
            </a:extLst>
          </p:cNvPr>
          <p:cNvGrpSpPr/>
          <p:nvPr/>
        </p:nvGrpSpPr>
        <p:grpSpPr>
          <a:xfrm>
            <a:off x="5690362" y="3684673"/>
            <a:ext cx="754699" cy="486398"/>
            <a:chOff x="5690362" y="3684673"/>
            <a:chExt cx="754699" cy="486398"/>
          </a:xfrm>
          <a:solidFill>
            <a:schemeClr val="bg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BA0499C-DC8C-4BE4-B6B6-ECA1A8483ABF}"/>
                </a:ext>
              </a:extLst>
            </p:cNvPr>
            <p:cNvSpPr/>
            <p:nvPr/>
          </p:nvSpPr>
          <p:spPr>
            <a:xfrm>
              <a:off x="5690362" y="3795696"/>
              <a:ext cx="276579" cy="267042"/>
            </a:xfrm>
            <a:custGeom>
              <a:avLst/>
              <a:gdLst>
                <a:gd name="connsiteX0" fmla="*/ 32968 w 404483"/>
                <a:gd name="connsiteY0" fmla="*/ 249087 h 390535"/>
                <a:gd name="connsiteX1" fmla="*/ 326260 w 404483"/>
                <a:gd name="connsiteY1" fmla="*/ 385477 h 390535"/>
                <a:gd name="connsiteX2" fmla="*/ 350259 w 404483"/>
                <a:gd name="connsiteY2" fmla="*/ 390768 h 390535"/>
                <a:gd name="connsiteX3" fmla="*/ 380935 w 404483"/>
                <a:gd name="connsiteY3" fmla="*/ 381823 h 390535"/>
                <a:gd name="connsiteX4" fmla="*/ 407278 w 404483"/>
                <a:gd name="connsiteY4" fmla="*/ 333778 h 390535"/>
                <a:gd name="connsiteX5" fmla="*/ 407278 w 404483"/>
                <a:gd name="connsiteY5" fmla="*/ 332281 h 390535"/>
                <a:gd name="connsiteX6" fmla="*/ 374287 w 404483"/>
                <a:gd name="connsiteY6" fmla="*/ 280591 h 390535"/>
                <a:gd name="connsiteX7" fmla="*/ 190851 w 404483"/>
                <a:gd name="connsiteY7" fmla="*/ 195361 h 390535"/>
                <a:gd name="connsiteX8" fmla="*/ 374287 w 404483"/>
                <a:gd name="connsiteY8" fmla="*/ 110122 h 390535"/>
                <a:gd name="connsiteX9" fmla="*/ 407278 w 404483"/>
                <a:gd name="connsiteY9" fmla="*/ 58436 h 390535"/>
                <a:gd name="connsiteX10" fmla="*/ 407278 w 404483"/>
                <a:gd name="connsiteY10" fmla="*/ 56953 h 390535"/>
                <a:gd name="connsiteX11" fmla="*/ 380935 w 404483"/>
                <a:gd name="connsiteY11" fmla="*/ 8908 h 390535"/>
                <a:gd name="connsiteX12" fmla="*/ 350227 w 404483"/>
                <a:gd name="connsiteY12" fmla="*/ 0 h 390535"/>
                <a:gd name="connsiteX13" fmla="*/ 326237 w 404483"/>
                <a:gd name="connsiteY13" fmla="*/ 5268 h 390535"/>
                <a:gd name="connsiteX14" fmla="*/ 32963 w 404483"/>
                <a:gd name="connsiteY14" fmla="*/ 141644 h 390535"/>
                <a:gd name="connsiteX15" fmla="*/ 0 w 404483"/>
                <a:gd name="connsiteY15" fmla="*/ 193329 h 390535"/>
                <a:gd name="connsiteX16" fmla="*/ 0 w 404483"/>
                <a:gd name="connsiteY16" fmla="*/ 197407 h 390535"/>
                <a:gd name="connsiteX17" fmla="*/ 32968 w 404483"/>
                <a:gd name="connsiteY17" fmla="*/ 249087 h 39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4483" h="390535">
                  <a:moveTo>
                    <a:pt x="32968" y="249087"/>
                  </a:moveTo>
                  <a:lnTo>
                    <a:pt x="326260" y="385477"/>
                  </a:lnTo>
                  <a:cubicBezTo>
                    <a:pt x="333843" y="388988"/>
                    <a:pt x="341914" y="390768"/>
                    <a:pt x="350259" y="390768"/>
                  </a:cubicBezTo>
                  <a:cubicBezTo>
                    <a:pt x="361129" y="390768"/>
                    <a:pt x="371725" y="387681"/>
                    <a:pt x="380935" y="381823"/>
                  </a:cubicBezTo>
                  <a:cubicBezTo>
                    <a:pt x="397426" y="371283"/>
                    <a:pt x="407278" y="353323"/>
                    <a:pt x="407278" y="333778"/>
                  </a:cubicBezTo>
                  <a:lnTo>
                    <a:pt x="407278" y="332281"/>
                  </a:lnTo>
                  <a:cubicBezTo>
                    <a:pt x="407278" y="310188"/>
                    <a:pt x="394330" y="289898"/>
                    <a:pt x="374287" y="280591"/>
                  </a:cubicBezTo>
                  <a:lnTo>
                    <a:pt x="190851" y="195361"/>
                  </a:lnTo>
                  <a:lnTo>
                    <a:pt x="374287" y="110122"/>
                  </a:lnTo>
                  <a:cubicBezTo>
                    <a:pt x="394330" y="100805"/>
                    <a:pt x="407278" y="80520"/>
                    <a:pt x="407278" y="58436"/>
                  </a:cubicBezTo>
                  <a:lnTo>
                    <a:pt x="407278" y="56953"/>
                  </a:lnTo>
                  <a:cubicBezTo>
                    <a:pt x="407278" y="37380"/>
                    <a:pt x="397426" y="19411"/>
                    <a:pt x="380935" y="8908"/>
                  </a:cubicBezTo>
                  <a:cubicBezTo>
                    <a:pt x="371818" y="3082"/>
                    <a:pt x="361194" y="0"/>
                    <a:pt x="350227" y="0"/>
                  </a:cubicBezTo>
                  <a:cubicBezTo>
                    <a:pt x="341956" y="0"/>
                    <a:pt x="333662" y="1818"/>
                    <a:pt x="326237" y="5268"/>
                  </a:cubicBezTo>
                  <a:lnTo>
                    <a:pt x="32963" y="141644"/>
                  </a:lnTo>
                  <a:cubicBezTo>
                    <a:pt x="12939" y="150961"/>
                    <a:pt x="0" y="171255"/>
                    <a:pt x="0" y="193329"/>
                  </a:cubicBezTo>
                  <a:lnTo>
                    <a:pt x="0" y="197407"/>
                  </a:lnTo>
                  <a:cubicBezTo>
                    <a:pt x="-5" y="219449"/>
                    <a:pt x="12925" y="239733"/>
                    <a:pt x="32968" y="249087"/>
                  </a:cubicBezTo>
                  <a:close/>
                </a:path>
              </a:pathLst>
            </a:custGeom>
            <a:grpFill/>
            <a:ln w="46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953D4D5-A936-4697-B11F-6082B421E0F1}"/>
                </a:ext>
              </a:extLst>
            </p:cNvPr>
            <p:cNvSpPr/>
            <p:nvPr/>
          </p:nvSpPr>
          <p:spPr>
            <a:xfrm>
              <a:off x="5963146" y="3684673"/>
              <a:ext cx="209818" cy="486398"/>
            </a:xfrm>
            <a:custGeom>
              <a:avLst/>
              <a:gdLst>
                <a:gd name="connsiteX0" fmla="*/ 10958 w 306849"/>
                <a:gd name="connsiteY0" fmla="*/ 689254 h 711332"/>
                <a:gd name="connsiteX1" fmla="*/ 56985 w 306849"/>
                <a:gd name="connsiteY1" fmla="*/ 712639 h 711332"/>
                <a:gd name="connsiteX2" fmla="*/ 58455 w 306849"/>
                <a:gd name="connsiteY2" fmla="*/ 712639 h 711332"/>
                <a:gd name="connsiteX3" fmla="*/ 112720 w 306849"/>
                <a:gd name="connsiteY3" fmla="*/ 673042 h 711332"/>
                <a:gd name="connsiteX4" fmla="*/ 305919 w 306849"/>
                <a:gd name="connsiteY4" fmla="*/ 74402 h 711332"/>
                <a:gd name="connsiteX5" fmla="*/ 297686 w 306849"/>
                <a:gd name="connsiteY5" fmla="*/ 23386 h 711332"/>
                <a:gd name="connsiteX6" fmla="*/ 251654 w 306849"/>
                <a:gd name="connsiteY6" fmla="*/ 0 h 711332"/>
                <a:gd name="connsiteX7" fmla="*/ 250189 w 306849"/>
                <a:gd name="connsiteY7" fmla="*/ 0 h 711332"/>
                <a:gd name="connsiteX8" fmla="*/ 195891 w 306849"/>
                <a:gd name="connsiteY8" fmla="*/ 39593 h 711332"/>
                <a:gd name="connsiteX9" fmla="*/ 2673 w 306849"/>
                <a:gd name="connsiteY9" fmla="*/ 638279 h 711332"/>
                <a:gd name="connsiteX10" fmla="*/ 10958 w 306849"/>
                <a:gd name="connsiteY10" fmla="*/ 689254 h 71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6849" h="711332">
                  <a:moveTo>
                    <a:pt x="10958" y="689254"/>
                  </a:moveTo>
                  <a:cubicBezTo>
                    <a:pt x="21656" y="703894"/>
                    <a:pt x="38863" y="712639"/>
                    <a:pt x="56985" y="712639"/>
                  </a:cubicBezTo>
                  <a:lnTo>
                    <a:pt x="58455" y="712639"/>
                  </a:lnTo>
                  <a:cubicBezTo>
                    <a:pt x="83337" y="712639"/>
                    <a:pt x="105138" y="696711"/>
                    <a:pt x="112720" y="673042"/>
                  </a:cubicBezTo>
                  <a:lnTo>
                    <a:pt x="305919" y="74402"/>
                  </a:lnTo>
                  <a:cubicBezTo>
                    <a:pt x="311461" y="57125"/>
                    <a:pt x="308388" y="38054"/>
                    <a:pt x="297686" y="23386"/>
                  </a:cubicBezTo>
                  <a:cubicBezTo>
                    <a:pt x="286988" y="8741"/>
                    <a:pt x="269781" y="0"/>
                    <a:pt x="251654" y="0"/>
                  </a:cubicBezTo>
                  <a:lnTo>
                    <a:pt x="250189" y="0"/>
                  </a:lnTo>
                  <a:cubicBezTo>
                    <a:pt x="225297" y="0"/>
                    <a:pt x="203473" y="15924"/>
                    <a:pt x="195891" y="39593"/>
                  </a:cubicBezTo>
                  <a:lnTo>
                    <a:pt x="2673" y="638279"/>
                  </a:lnTo>
                  <a:cubicBezTo>
                    <a:pt x="-2827" y="655579"/>
                    <a:pt x="269" y="674623"/>
                    <a:pt x="10958" y="689254"/>
                  </a:cubicBezTo>
                  <a:close/>
                </a:path>
              </a:pathLst>
            </a:custGeom>
            <a:grpFill/>
            <a:ln w="46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34C8A35-2354-4B45-9882-2661AB627BA4}"/>
                </a:ext>
              </a:extLst>
            </p:cNvPr>
            <p:cNvSpPr/>
            <p:nvPr/>
          </p:nvSpPr>
          <p:spPr>
            <a:xfrm>
              <a:off x="6168482" y="3795696"/>
              <a:ext cx="276579" cy="267042"/>
            </a:xfrm>
            <a:custGeom>
              <a:avLst/>
              <a:gdLst>
                <a:gd name="connsiteX0" fmla="*/ 0 w 404483"/>
                <a:gd name="connsiteY0" fmla="*/ 58432 h 390535"/>
                <a:gd name="connsiteX1" fmla="*/ 32986 w 404483"/>
                <a:gd name="connsiteY1" fmla="*/ 110145 h 390535"/>
                <a:gd name="connsiteX2" fmla="*/ 216422 w 404483"/>
                <a:gd name="connsiteY2" fmla="*/ 195361 h 390535"/>
                <a:gd name="connsiteX3" fmla="*/ 32986 w 404483"/>
                <a:gd name="connsiteY3" fmla="*/ 280581 h 390535"/>
                <a:gd name="connsiteX4" fmla="*/ 0 w 404483"/>
                <a:gd name="connsiteY4" fmla="*/ 332272 h 390535"/>
                <a:gd name="connsiteX5" fmla="*/ 0 w 404483"/>
                <a:gd name="connsiteY5" fmla="*/ 333769 h 390535"/>
                <a:gd name="connsiteX6" fmla="*/ 26352 w 404483"/>
                <a:gd name="connsiteY6" fmla="*/ 381823 h 390535"/>
                <a:gd name="connsiteX7" fmla="*/ 57014 w 404483"/>
                <a:gd name="connsiteY7" fmla="*/ 390768 h 390535"/>
                <a:gd name="connsiteX8" fmla="*/ 81050 w 404483"/>
                <a:gd name="connsiteY8" fmla="*/ 385459 h 390535"/>
                <a:gd name="connsiteX9" fmla="*/ 374324 w 404483"/>
                <a:gd name="connsiteY9" fmla="*/ 249074 h 390535"/>
                <a:gd name="connsiteX10" fmla="*/ 407287 w 404483"/>
                <a:gd name="connsiteY10" fmla="*/ 197397 h 390535"/>
                <a:gd name="connsiteX11" fmla="*/ 407287 w 404483"/>
                <a:gd name="connsiteY11" fmla="*/ 193320 h 390535"/>
                <a:gd name="connsiteX12" fmla="*/ 374305 w 404483"/>
                <a:gd name="connsiteY12" fmla="*/ 141634 h 390535"/>
                <a:gd name="connsiteX13" fmla="*/ 81032 w 404483"/>
                <a:gd name="connsiteY13" fmla="*/ 5258 h 390535"/>
                <a:gd name="connsiteX14" fmla="*/ 57079 w 404483"/>
                <a:gd name="connsiteY14" fmla="*/ 0 h 390535"/>
                <a:gd name="connsiteX15" fmla="*/ 26375 w 404483"/>
                <a:gd name="connsiteY15" fmla="*/ 8889 h 390535"/>
                <a:gd name="connsiteX16" fmla="*/ 14 w 404483"/>
                <a:gd name="connsiteY16" fmla="*/ 56949 h 390535"/>
                <a:gd name="connsiteX17" fmla="*/ 14 w 404483"/>
                <a:gd name="connsiteY17" fmla="*/ 58427 h 390535"/>
                <a:gd name="connsiteX18" fmla="*/ 0 w 404483"/>
                <a:gd name="connsiteY18" fmla="*/ 58427 h 390535"/>
                <a:gd name="connsiteX19" fmla="*/ 0 w 404483"/>
                <a:gd name="connsiteY19" fmla="*/ 58432 h 390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4483" h="390535">
                  <a:moveTo>
                    <a:pt x="0" y="58432"/>
                  </a:moveTo>
                  <a:cubicBezTo>
                    <a:pt x="0" y="80492"/>
                    <a:pt x="12939" y="100781"/>
                    <a:pt x="32986" y="110145"/>
                  </a:cubicBezTo>
                  <a:lnTo>
                    <a:pt x="216422" y="195361"/>
                  </a:lnTo>
                  <a:lnTo>
                    <a:pt x="32986" y="280581"/>
                  </a:lnTo>
                  <a:cubicBezTo>
                    <a:pt x="12948" y="289898"/>
                    <a:pt x="0" y="310188"/>
                    <a:pt x="0" y="332272"/>
                  </a:cubicBezTo>
                  <a:lnTo>
                    <a:pt x="0" y="333769"/>
                  </a:lnTo>
                  <a:cubicBezTo>
                    <a:pt x="0" y="353319"/>
                    <a:pt x="9842" y="371279"/>
                    <a:pt x="26352" y="381823"/>
                  </a:cubicBezTo>
                  <a:cubicBezTo>
                    <a:pt x="35529" y="387672"/>
                    <a:pt x="46130" y="390768"/>
                    <a:pt x="57014" y="390768"/>
                  </a:cubicBezTo>
                  <a:cubicBezTo>
                    <a:pt x="65350" y="390768"/>
                    <a:pt x="73416" y="388988"/>
                    <a:pt x="81050" y="385459"/>
                  </a:cubicBezTo>
                  <a:lnTo>
                    <a:pt x="374324" y="249074"/>
                  </a:lnTo>
                  <a:cubicBezTo>
                    <a:pt x="394348" y="239733"/>
                    <a:pt x="407287" y="219449"/>
                    <a:pt x="407287" y="197397"/>
                  </a:cubicBezTo>
                  <a:lnTo>
                    <a:pt x="407287" y="193320"/>
                  </a:lnTo>
                  <a:cubicBezTo>
                    <a:pt x="407287" y="171245"/>
                    <a:pt x="394348" y="150951"/>
                    <a:pt x="374305" y="141634"/>
                  </a:cubicBezTo>
                  <a:lnTo>
                    <a:pt x="81032" y="5258"/>
                  </a:lnTo>
                  <a:cubicBezTo>
                    <a:pt x="73635" y="1818"/>
                    <a:pt x="65350" y="0"/>
                    <a:pt x="57079" y="0"/>
                  </a:cubicBezTo>
                  <a:cubicBezTo>
                    <a:pt x="46130" y="0"/>
                    <a:pt x="35492" y="3073"/>
                    <a:pt x="26375" y="8889"/>
                  </a:cubicBezTo>
                  <a:cubicBezTo>
                    <a:pt x="9866" y="19411"/>
                    <a:pt x="14" y="37375"/>
                    <a:pt x="14" y="56949"/>
                  </a:cubicBezTo>
                  <a:lnTo>
                    <a:pt x="14" y="58427"/>
                  </a:lnTo>
                  <a:lnTo>
                    <a:pt x="0" y="58427"/>
                  </a:lnTo>
                  <a:lnTo>
                    <a:pt x="0" y="58432"/>
                  </a:lnTo>
                  <a:close/>
                </a:path>
              </a:pathLst>
            </a:custGeom>
            <a:grpFill/>
            <a:ln w="46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637BBC2-5EA3-4B39-AAF0-8F04A2264CA9}"/>
              </a:ext>
            </a:extLst>
          </p:cNvPr>
          <p:cNvSpPr/>
          <p:nvPr/>
        </p:nvSpPr>
        <p:spPr>
          <a:xfrm>
            <a:off x="1159621" y="3287865"/>
            <a:ext cx="741390" cy="1013520"/>
          </a:xfrm>
          <a:custGeom>
            <a:avLst/>
            <a:gdLst>
              <a:gd name="connsiteX0" fmla="*/ 756407 w 834662"/>
              <a:gd name="connsiteY0" fmla="*/ 1042452 h 1141026"/>
              <a:gd name="connsiteX1" fmla="*/ 735205 w 834662"/>
              <a:gd name="connsiteY1" fmla="*/ 1063637 h 1141026"/>
              <a:gd name="connsiteX2" fmla="*/ 100881 w 834662"/>
              <a:gd name="connsiteY2" fmla="*/ 1063637 h 1141026"/>
              <a:gd name="connsiteX3" fmla="*/ 79676 w 834662"/>
              <a:gd name="connsiteY3" fmla="*/ 1042452 h 1141026"/>
              <a:gd name="connsiteX4" fmla="*/ 79676 w 834662"/>
              <a:gd name="connsiteY4" fmla="*/ 100866 h 1141026"/>
              <a:gd name="connsiteX5" fmla="*/ 100881 w 834662"/>
              <a:gd name="connsiteY5" fmla="*/ 79679 h 1141026"/>
              <a:gd name="connsiteX6" fmla="*/ 538808 w 834662"/>
              <a:gd name="connsiteY6" fmla="*/ 79679 h 1141026"/>
              <a:gd name="connsiteX7" fmla="*/ 538808 w 834662"/>
              <a:gd name="connsiteY7" fmla="*/ 194122 h 1141026"/>
              <a:gd name="connsiteX8" fmla="*/ 538808 w 834662"/>
              <a:gd name="connsiteY8" fmla="*/ 194139 h 1141026"/>
              <a:gd name="connsiteX9" fmla="*/ 639655 w 834662"/>
              <a:gd name="connsiteY9" fmla="*/ 294986 h 1141026"/>
              <a:gd name="connsiteX10" fmla="*/ 639655 w 834662"/>
              <a:gd name="connsiteY10" fmla="*/ 294986 h 1141026"/>
              <a:gd name="connsiteX11" fmla="*/ 756404 w 834662"/>
              <a:gd name="connsiteY11" fmla="*/ 294986 h 1141026"/>
              <a:gd name="connsiteX12" fmla="*/ 756404 w 834662"/>
              <a:gd name="connsiteY12" fmla="*/ 424254 h 1141026"/>
              <a:gd name="connsiteX13" fmla="*/ 836093 w 834662"/>
              <a:gd name="connsiteY13" fmla="*/ 293118 h 1141026"/>
              <a:gd name="connsiteX14" fmla="*/ 835581 w 834662"/>
              <a:gd name="connsiteY14" fmla="*/ 252558 h 1141026"/>
              <a:gd name="connsiteX15" fmla="*/ 824258 w 834662"/>
              <a:gd name="connsiteY15" fmla="*/ 226821 h 1141026"/>
              <a:gd name="connsiteX16" fmla="*/ 606662 w 834662"/>
              <a:gd name="connsiteY16" fmla="*/ 11512 h 1141026"/>
              <a:gd name="connsiteX17" fmla="*/ 581060 w 834662"/>
              <a:gd name="connsiteY17" fmla="*/ 482 h 1141026"/>
              <a:gd name="connsiteX18" fmla="*/ 100881 w 834662"/>
              <a:gd name="connsiteY18" fmla="*/ 0 h 1141026"/>
              <a:gd name="connsiteX19" fmla="*/ 0 w 834662"/>
              <a:gd name="connsiteY19" fmla="*/ 100866 h 1141026"/>
              <a:gd name="connsiteX20" fmla="*/ 0 w 834662"/>
              <a:gd name="connsiteY20" fmla="*/ 1042452 h 1141026"/>
              <a:gd name="connsiteX21" fmla="*/ 100881 w 834662"/>
              <a:gd name="connsiteY21" fmla="*/ 1143316 h 1141026"/>
              <a:gd name="connsiteX22" fmla="*/ 735202 w 834662"/>
              <a:gd name="connsiteY22" fmla="*/ 1143316 h 1141026"/>
              <a:gd name="connsiteX23" fmla="*/ 836093 w 834662"/>
              <a:gd name="connsiteY23" fmla="*/ 1042452 h 1141026"/>
              <a:gd name="connsiteX24" fmla="*/ 836093 w 834662"/>
              <a:gd name="connsiteY24" fmla="*/ 721768 h 1141026"/>
              <a:gd name="connsiteX25" fmla="*/ 756404 w 834662"/>
              <a:gd name="connsiteY25" fmla="*/ 852880 h 1141026"/>
              <a:gd name="connsiteX26" fmla="*/ 756404 w 834662"/>
              <a:gd name="connsiteY26" fmla="*/ 1042452 h 1141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34662" h="1141026">
                <a:moveTo>
                  <a:pt x="756407" y="1042452"/>
                </a:moveTo>
                <a:cubicBezTo>
                  <a:pt x="756407" y="1054125"/>
                  <a:pt x="746883" y="1063637"/>
                  <a:pt x="735205" y="1063637"/>
                </a:cubicBezTo>
                <a:lnTo>
                  <a:pt x="100881" y="1063637"/>
                </a:lnTo>
                <a:cubicBezTo>
                  <a:pt x="89212" y="1063637"/>
                  <a:pt x="79676" y="1054125"/>
                  <a:pt x="79676" y="1042452"/>
                </a:cubicBezTo>
                <a:lnTo>
                  <a:pt x="79676" y="100866"/>
                </a:lnTo>
                <a:cubicBezTo>
                  <a:pt x="79676" y="89193"/>
                  <a:pt x="89212" y="79679"/>
                  <a:pt x="100881" y="79679"/>
                </a:cubicBezTo>
                <a:lnTo>
                  <a:pt x="538808" y="79679"/>
                </a:lnTo>
                <a:lnTo>
                  <a:pt x="538808" y="194122"/>
                </a:lnTo>
                <a:lnTo>
                  <a:pt x="538808" y="194139"/>
                </a:lnTo>
                <a:cubicBezTo>
                  <a:pt x="538808" y="249740"/>
                  <a:pt x="584059" y="294986"/>
                  <a:pt x="639655" y="294986"/>
                </a:cubicBezTo>
                <a:lnTo>
                  <a:pt x="639655" y="294986"/>
                </a:lnTo>
                <a:lnTo>
                  <a:pt x="756404" y="294986"/>
                </a:lnTo>
                <a:lnTo>
                  <a:pt x="756404" y="424254"/>
                </a:lnTo>
                <a:lnTo>
                  <a:pt x="836093" y="293118"/>
                </a:lnTo>
                <a:cubicBezTo>
                  <a:pt x="836093" y="293118"/>
                  <a:pt x="835581" y="254507"/>
                  <a:pt x="835581" y="252558"/>
                </a:cubicBezTo>
                <a:cubicBezTo>
                  <a:pt x="835581" y="249009"/>
                  <a:pt x="835082" y="237987"/>
                  <a:pt x="824258" y="226821"/>
                </a:cubicBezTo>
                <a:lnTo>
                  <a:pt x="606662" y="11512"/>
                </a:lnTo>
                <a:cubicBezTo>
                  <a:pt x="603316" y="8190"/>
                  <a:pt x="596627" y="482"/>
                  <a:pt x="581060" y="482"/>
                </a:cubicBezTo>
                <a:cubicBezTo>
                  <a:pt x="580204" y="485"/>
                  <a:pt x="100881" y="0"/>
                  <a:pt x="100881" y="0"/>
                </a:cubicBezTo>
                <a:cubicBezTo>
                  <a:pt x="45241" y="0"/>
                  <a:pt x="0" y="45245"/>
                  <a:pt x="0" y="100866"/>
                </a:cubicBezTo>
                <a:lnTo>
                  <a:pt x="0" y="1042452"/>
                </a:lnTo>
                <a:cubicBezTo>
                  <a:pt x="0" y="1098071"/>
                  <a:pt x="45241" y="1143316"/>
                  <a:pt x="100881" y="1143316"/>
                </a:cubicBezTo>
                <a:lnTo>
                  <a:pt x="735202" y="1143316"/>
                </a:lnTo>
                <a:cubicBezTo>
                  <a:pt x="790842" y="1143316"/>
                  <a:pt x="836093" y="1098071"/>
                  <a:pt x="836093" y="1042452"/>
                </a:cubicBezTo>
                <a:lnTo>
                  <a:pt x="836093" y="721768"/>
                </a:lnTo>
                <a:lnTo>
                  <a:pt x="756404" y="852880"/>
                </a:lnTo>
                <a:lnTo>
                  <a:pt x="756404" y="1042452"/>
                </a:lnTo>
                <a:close/>
              </a:path>
            </a:pathLst>
          </a:custGeom>
          <a:solidFill>
            <a:schemeClr val="bg1"/>
          </a:solidFill>
          <a:ln w="241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80E08AE-0BE2-4F83-9D7B-C7D8BDE93FA9}"/>
              </a:ext>
            </a:extLst>
          </p:cNvPr>
          <p:cNvGrpSpPr/>
          <p:nvPr/>
        </p:nvGrpSpPr>
        <p:grpSpPr>
          <a:xfrm>
            <a:off x="1662242" y="3381604"/>
            <a:ext cx="471851" cy="744966"/>
            <a:chOff x="1662242" y="3381604"/>
            <a:chExt cx="471851" cy="744966"/>
          </a:xfrm>
          <a:solidFill>
            <a:schemeClr val="bg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6BB4E60-9EEE-4274-89A8-866BBC2E7775}"/>
                </a:ext>
              </a:extLst>
            </p:cNvPr>
            <p:cNvSpPr/>
            <p:nvPr/>
          </p:nvSpPr>
          <p:spPr>
            <a:xfrm>
              <a:off x="1662242" y="3991577"/>
              <a:ext cx="119994" cy="134993"/>
            </a:xfrm>
            <a:custGeom>
              <a:avLst/>
              <a:gdLst>
                <a:gd name="connsiteX0" fmla="*/ 38 w 135089"/>
                <a:gd name="connsiteY0" fmla="*/ 139775 h 151976"/>
                <a:gd name="connsiteX1" fmla="*/ 5637 w 135089"/>
                <a:gd name="connsiteY1" fmla="*/ 150686 h 151976"/>
                <a:gd name="connsiteX2" fmla="*/ 11627 w 135089"/>
                <a:gd name="connsiteY2" fmla="*/ 152374 h 151976"/>
                <a:gd name="connsiteX3" fmla="*/ 17851 w 135089"/>
                <a:gd name="connsiteY3" fmla="*/ 150587 h 151976"/>
                <a:gd name="connsiteX4" fmla="*/ 131454 w 135089"/>
                <a:gd name="connsiteY4" fmla="*/ 78866 h 151976"/>
                <a:gd name="connsiteX5" fmla="*/ 135188 w 135089"/>
                <a:gd name="connsiteY5" fmla="*/ 75071 h 151976"/>
                <a:gd name="connsiteX6" fmla="*/ 135700 w 135089"/>
                <a:gd name="connsiteY6" fmla="*/ 74217 h 151976"/>
                <a:gd name="connsiteX7" fmla="*/ 13571 w 135089"/>
                <a:gd name="connsiteY7" fmla="*/ 0 h 151976"/>
                <a:gd name="connsiteX8" fmla="*/ 13026 w 135089"/>
                <a:gd name="connsiteY8" fmla="*/ 878 h 151976"/>
                <a:gd name="connsiteX9" fmla="*/ 11393 w 135089"/>
                <a:gd name="connsiteY9" fmla="*/ 5917 h 151976"/>
                <a:gd name="connsiteX10" fmla="*/ 38 w 135089"/>
                <a:gd name="connsiteY10" fmla="*/ 139775 h 15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89" h="151976">
                  <a:moveTo>
                    <a:pt x="38" y="139775"/>
                  </a:moveTo>
                  <a:cubicBezTo>
                    <a:pt x="-317" y="144170"/>
                    <a:pt x="1826" y="148408"/>
                    <a:pt x="5637" y="150686"/>
                  </a:cubicBezTo>
                  <a:cubicBezTo>
                    <a:pt x="7427" y="151814"/>
                    <a:pt x="9526" y="152374"/>
                    <a:pt x="11627" y="152374"/>
                  </a:cubicBezTo>
                  <a:cubicBezTo>
                    <a:pt x="13803" y="152374"/>
                    <a:pt x="15950" y="151773"/>
                    <a:pt x="17851" y="150587"/>
                  </a:cubicBezTo>
                  <a:lnTo>
                    <a:pt x="131454" y="78866"/>
                  </a:lnTo>
                  <a:cubicBezTo>
                    <a:pt x="132933" y="77908"/>
                    <a:pt x="134221" y="76627"/>
                    <a:pt x="135188" y="75071"/>
                  </a:cubicBezTo>
                  <a:lnTo>
                    <a:pt x="135700" y="74217"/>
                  </a:lnTo>
                  <a:lnTo>
                    <a:pt x="13571" y="0"/>
                  </a:lnTo>
                  <a:lnTo>
                    <a:pt x="13026" y="878"/>
                  </a:lnTo>
                  <a:cubicBezTo>
                    <a:pt x="12092" y="2393"/>
                    <a:pt x="11470" y="4128"/>
                    <a:pt x="11393" y="5917"/>
                  </a:cubicBezTo>
                  <a:lnTo>
                    <a:pt x="38" y="139775"/>
                  </a:ln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41B7B87-8071-4555-AF93-8F652CCF68F4}"/>
                </a:ext>
              </a:extLst>
            </p:cNvPr>
            <p:cNvSpPr/>
            <p:nvPr/>
          </p:nvSpPr>
          <p:spPr>
            <a:xfrm>
              <a:off x="1692687" y="3381604"/>
              <a:ext cx="441406" cy="644967"/>
            </a:xfrm>
            <a:custGeom>
              <a:avLst/>
              <a:gdLst>
                <a:gd name="connsiteX0" fmla="*/ 497835 w 496937"/>
                <a:gd name="connsiteY0" fmla="*/ 35133 h 726107"/>
                <a:gd name="connsiteX1" fmla="*/ 489356 w 496937"/>
                <a:gd name="connsiteY1" fmla="*/ 23597 h 726107"/>
                <a:gd name="connsiteX2" fmla="*/ 455038 w 496937"/>
                <a:gd name="connsiteY2" fmla="*/ 2721 h 726107"/>
                <a:gd name="connsiteX3" fmla="*/ 445314 w 496937"/>
                <a:gd name="connsiteY3" fmla="*/ 0 h 726107"/>
                <a:gd name="connsiteX4" fmla="*/ 429277 w 496937"/>
                <a:gd name="connsiteY4" fmla="*/ 8969 h 726107"/>
                <a:gd name="connsiteX5" fmla="*/ 396838 w 496937"/>
                <a:gd name="connsiteY5" fmla="*/ 62409 h 726107"/>
                <a:gd name="connsiteX6" fmla="*/ 386716 w 496937"/>
                <a:gd name="connsiteY6" fmla="*/ 56279 h 726107"/>
                <a:gd name="connsiteX7" fmla="*/ 375904 w 496937"/>
                <a:gd name="connsiteY7" fmla="*/ 53247 h 726107"/>
                <a:gd name="connsiteX8" fmla="*/ 370959 w 496937"/>
                <a:gd name="connsiteY8" fmla="*/ 53831 h 726107"/>
                <a:gd name="connsiteX9" fmla="*/ 358089 w 496937"/>
                <a:gd name="connsiteY9" fmla="*/ 63282 h 726107"/>
                <a:gd name="connsiteX10" fmla="*/ 0 w 496937"/>
                <a:gd name="connsiteY10" fmla="*/ 652675 h 726107"/>
                <a:gd name="connsiteX11" fmla="*/ 122128 w 496937"/>
                <a:gd name="connsiteY11" fmla="*/ 726885 h 726107"/>
                <a:gd name="connsiteX12" fmla="*/ 480257 w 496937"/>
                <a:gd name="connsiteY12" fmla="*/ 137534 h 726107"/>
                <a:gd name="connsiteX13" fmla="*/ 473256 w 496937"/>
                <a:gd name="connsiteY13" fmla="*/ 108858 h 726107"/>
                <a:gd name="connsiteX14" fmla="*/ 463177 w 496937"/>
                <a:gd name="connsiteY14" fmla="*/ 102753 h 726107"/>
                <a:gd name="connsiteX15" fmla="*/ 495659 w 496937"/>
                <a:gd name="connsiteY15" fmla="*/ 49313 h 726107"/>
                <a:gd name="connsiteX16" fmla="*/ 497835 w 496937"/>
                <a:gd name="connsiteY16" fmla="*/ 35133 h 726107"/>
                <a:gd name="connsiteX17" fmla="*/ 411580 w 496937"/>
                <a:gd name="connsiteY17" fmla="*/ 151267 h 726107"/>
                <a:gd name="connsiteX18" fmla="*/ 285496 w 496937"/>
                <a:gd name="connsiteY18" fmla="*/ 358758 h 726107"/>
                <a:gd name="connsiteX19" fmla="*/ 268448 w 496937"/>
                <a:gd name="connsiteY19" fmla="*/ 368325 h 726107"/>
                <a:gd name="connsiteX20" fmla="*/ 258101 w 496937"/>
                <a:gd name="connsiteY20" fmla="*/ 365430 h 726107"/>
                <a:gd name="connsiteX21" fmla="*/ 251443 w 496937"/>
                <a:gd name="connsiteY21" fmla="*/ 338060 h 726107"/>
                <a:gd name="connsiteX22" fmla="*/ 377538 w 496937"/>
                <a:gd name="connsiteY22" fmla="*/ 130569 h 726107"/>
                <a:gd name="connsiteX23" fmla="*/ 404929 w 496937"/>
                <a:gd name="connsiteY23" fmla="*/ 123897 h 726107"/>
                <a:gd name="connsiteX24" fmla="*/ 411580 w 496937"/>
                <a:gd name="connsiteY24" fmla="*/ 151267 h 72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96937" h="726107">
                  <a:moveTo>
                    <a:pt x="497835" y="35133"/>
                  </a:moveTo>
                  <a:cubicBezTo>
                    <a:pt x="496667" y="30325"/>
                    <a:pt x="493635" y="26188"/>
                    <a:pt x="489356" y="23597"/>
                  </a:cubicBezTo>
                  <a:lnTo>
                    <a:pt x="455038" y="2721"/>
                  </a:lnTo>
                  <a:cubicBezTo>
                    <a:pt x="451970" y="876"/>
                    <a:pt x="448626" y="0"/>
                    <a:pt x="445314" y="0"/>
                  </a:cubicBezTo>
                  <a:cubicBezTo>
                    <a:pt x="438970" y="0"/>
                    <a:pt x="432789" y="3189"/>
                    <a:pt x="429277" y="8969"/>
                  </a:cubicBezTo>
                  <a:lnTo>
                    <a:pt x="396838" y="62409"/>
                  </a:lnTo>
                  <a:lnTo>
                    <a:pt x="386716" y="56279"/>
                  </a:lnTo>
                  <a:cubicBezTo>
                    <a:pt x="383450" y="54275"/>
                    <a:pt x="379682" y="53247"/>
                    <a:pt x="375904" y="53247"/>
                  </a:cubicBezTo>
                  <a:cubicBezTo>
                    <a:pt x="374271" y="53247"/>
                    <a:pt x="372592" y="53443"/>
                    <a:pt x="370959" y="53831"/>
                  </a:cubicBezTo>
                  <a:cubicBezTo>
                    <a:pt x="365589" y="55153"/>
                    <a:pt x="360967" y="58554"/>
                    <a:pt x="358089" y="63282"/>
                  </a:cubicBezTo>
                  <a:lnTo>
                    <a:pt x="0" y="652675"/>
                  </a:lnTo>
                  <a:lnTo>
                    <a:pt x="122128" y="726885"/>
                  </a:lnTo>
                  <a:lnTo>
                    <a:pt x="480257" y="137534"/>
                  </a:lnTo>
                  <a:cubicBezTo>
                    <a:pt x="486246" y="127672"/>
                    <a:pt x="483091" y="114831"/>
                    <a:pt x="473256" y="108858"/>
                  </a:cubicBezTo>
                  <a:lnTo>
                    <a:pt x="463177" y="102753"/>
                  </a:lnTo>
                  <a:lnTo>
                    <a:pt x="495659" y="49313"/>
                  </a:lnTo>
                  <a:cubicBezTo>
                    <a:pt x="498226" y="45057"/>
                    <a:pt x="499003" y="39994"/>
                    <a:pt x="497835" y="35133"/>
                  </a:cubicBezTo>
                  <a:close/>
                  <a:moveTo>
                    <a:pt x="411580" y="151267"/>
                  </a:moveTo>
                  <a:lnTo>
                    <a:pt x="285496" y="358758"/>
                  </a:lnTo>
                  <a:cubicBezTo>
                    <a:pt x="281749" y="364926"/>
                    <a:pt x="275183" y="368325"/>
                    <a:pt x="268448" y="368325"/>
                  </a:cubicBezTo>
                  <a:cubicBezTo>
                    <a:pt x="264947" y="368325"/>
                    <a:pt x="261370" y="367391"/>
                    <a:pt x="258101" y="365430"/>
                  </a:cubicBezTo>
                  <a:cubicBezTo>
                    <a:pt x="248722" y="359708"/>
                    <a:pt x="245721" y="347456"/>
                    <a:pt x="251443" y="338060"/>
                  </a:cubicBezTo>
                  <a:lnTo>
                    <a:pt x="377538" y="130569"/>
                  </a:lnTo>
                  <a:cubicBezTo>
                    <a:pt x="383260" y="121173"/>
                    <a:pt x="395519" y="118179"/>
                    <a:pt x="404929" y="123897"/>
                  </a:cubicBezTo>
                  <a:cubicBezTo>
                    <a:pt x="414313" y="129619"/>
                    <a:pt x="417302" y="141871"/>
                    <a:pt x="411580" y="151267"/>
                  </a:cubicBez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7F8CA149-420B-41CF-A2EC-B0357BCDA897}"/>
              </a:ext>
            </a:extLst>
          </p:cNvPr>
          <p:cNvSpPr txBox="1"/>
          <p:nvPr/>
        </p:nvSpPr>
        <p:spPr>
          <a:xfrm>
            <a:off x="5347606" y="5255813"/>
            <a:ext cx="3303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</a:p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Server</a:t>
            </a: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A4243CF-2D7C-4898-82C1-1D4F4EC195EE}"/>
              </a:ext>
            </a:extLst>
          </p:cNvPr>
          <p:cNvSpPr/>
          <p:nvPr/>
        </p:nvSpPr>
        <p:spPr>
          <a:xfrm>
            <a:off x="4710681" y="5981770"/>
            <a:ext cx="560788" cy="394629"/>
          </a:xfrm>
          <a:custGeom>
            <a:avLst/>
            <a:gdLst>
              <a:gd name="connsiteX0" fmla="*/ 488052 w 560788"/>
              <a:gd name="connsiteY0" fmla="*/ 152285 h 394628"/>
              <a:gd name="connsiteX1" fmla="*/ 322869 w 560788"/>
              <a:gd name="connsiteY1" fmla="*/ 0 h 394628"/>
              <a:gd name="connsiteX2" fmla="*/ 188279 w 560788"/>
              <a:gd name="connsiteY2" fmla="*/ 70659 h 394628"/>
              <a:gd name="connsiteX3" fmla="*/ 169940 w 560788"/>
              <a:gd name="connsiteY3" fmla="*/ 69081 h 394628"/>
              <a:gd name="connsiteX4" fmla="*/ 64719 w 560788"/>
              <a:gd name="connsiteY4" fmla="*/ 148277 h 394628"/>
              <a:gd name="connsiteX5" fmla="*/ 0 w 560788"/>
              <a:gd name="connsiteY5" fmla="*/ 262553 h 394628"/>
              <a:gd name="connsiteX6" fmla="*/ 128940 w 560788"/>
              <a:gd name="connsiteY6" fmla="*/ 394629 h 394628"/>
              <a:gd name="connsiteX7" fmla="*/ 352715 w 560788"/>
              <a:gd name="connsiteY7" fmla="*/ 394629 h 394628"/>
              <a:gd name="connsiteX8" fmla="*/ 356267 w 560788"/>
              <a:gd name="connsiteY8" fmla="*/ 394463 h 394628"/>
              <a:gd name="connsiteX9" fmla="*/ 360171 w 560788"/>
              <a:gd name="connsiteY9" fmla="*/ 394629 h 394628"/>
              <a:gd name="connsiteX10" fmla="*/ 449690 w 560788"/>
              <a:gd name="connsiteY10" fmla="*/ 394629 h 394628"/>
              <a:gd name="connsiteX11" fmla="*/ 571173 w 560788"/>
              <a:gd name="connsiteY11" fmla="*/ 270238 h 394628"/>
              <a:gd name="connsiteX12" fmla="*/ 488052 w 560788"/>
              <a:gd name="connsiteY12" fmla="*/ 152285 h 394628"/>
              <a:gd name="connsiteX13" fmla="*/ 449669 w 560788"/>
              <a:gd name="connsiteY13" fmla="*/ 353089 h 394628"/>
              <a:gd name="connsiteX14" fmla="*/ 359278 w 560788"/>
              <a:gd name="connsiteY14" fmla="*/ 353027 h 394628"/>
              <a:gd name="connsiteX15" fmla="*/ 355747 w 560788"/>
              <a:gd name="connsiteY15" fmla="*/ 352902 h 394628"/>
              <a:gd name="connsiteX16" fmla="*/ 128898 w 560788"/>
              <a:gd name="connsiteY16" fmla="*/ 353089 h 394628"/>
              <a:gd name="connsiteX17" fmla="*/ 41498 w 560788"/>
              <a:gd name="connsiteY17" fmla="*/ 262553 h 394628"/>
              <a:gd name="connsiteX18" fmla="*/ 91699 w 560788"/>
              <a:gd name="connsiteY18" fmla="*/ 180823 h 394628"/>
              <a:gd name="connsiteX19" fmla="*/ 100734 w 560788"/>
              <a:gd name="connsiteY19" fmla="*/ 176378 h 394628"/>
              <a:gd name="connsiteX20" fmla="*/ 102853 w 560788"/>
              <a:gd name="connsiteY20" fmla="*/ 166513 h 394628"/>
              <a:gd name="connsiteX21" fmla="*/ 169919 w 560788"/>
              <a:gd name="connsiteY21" fmla="*/ 110621 h 394628"/>
              <a:gd name="connsiteX22" fmla="*/ 191104 w 560788"/>
              <a:gd name="connsiteY22" fmla="*/ 114110 h 394628"/>
              <a:gd name="connsiteX23" fmla="*/ 207242 w 560788"/>
              <a:gd name="connsiteY23" fmla="*/ 119531 h 394628"/>
              <a:gd name="connsiteX24" fmla="*/ 215716 w 560788"/>
              <a:gd name="connsiteY24" fmla="*/ 104764 h 394628"/>
              <a:gd name="connsiteX25" fmla="*/ 322848 w 560788"/>
              <a:gd name="connsiteY25" fmla="*/ 41540 h 394628"/>
              <a:gd name="connsiteX26" fmla="*/ 447426 w 560788"/>
              <a:gd name="connsiteY26" fmla="*/ 168714 h 394628"/>
              <a:gd name="connsiteX27" fmla="*/ 447654 w 560788"/>
              <a:gd name="connsiteY27" fmla="*/ 185600 h 394628"/>
              <a:gd name="connsiteX28" fmla="*/ 464250 w 560788"/>
              <a:gd name="connsiteY28" fmla="*/ 188819 h 394628"/>
              <a:gd name="connsiteX29" fmla="*/ 529592 w 560788"/>
              <a:gd name="connsiteY29" fmla="*/ 270217 h 394628"/>
              <a:gd name="connsiteX30" fmla="*/ 449669 w 560788"/>
              <a:gd name="connsiteY30" fmla="*/ 353089 h 39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60788" h="394628">
                <a:moveTo>
                  <a:pt x="488052" y="152285"/>
                </a:moveTo>
                <a:cubicBezTo>
                  <a:pt x="479142" y="66983"/>
                  <a:pt x="408046" y="0"/>
                  <a:pt x="322869" y="0"/>
                </a:cubicBezTo>
                <a:cubicBezTo>
                  <a:pt x="269614" y="0"/>
                  <a:pt x="219351" y="26710"/>
                  <a:pt x="188279" y="70659"/>
                </a:cubicBezTo>
                <a:cubicBezTo>
                  <a:pt x="182235" y="69600"/>
                  <a:pt x="176108" y="69081"/>
                  <a:pt x="169940" y="69081"/>
                </a:cubicBezTo>
                <a:cubicBezTo>
                  <a:pt x="121753" y="69081"/>
                  <a:pt x="78946" y="101835"/>
                  <a:pt x="64719" y="148277"/>
                </a:cubicBezTo>
                <a:cubicBezTo>
                  <a:pt x="25111" y="171767"/>
                  <a:pt x="0" y="215592"/>
                  <a:pt x="0" y="262553"/>
                </a:cubicBezTo>
                <a:cubicBezTo>
                  <a:pt x="0" y="335393"/>
                  <a:pt x="57844" y="394629"/>
                  <a:pt x="128940" y="394629"/>
                </a:cubicBezTo>
                <a:lnTo>
                  <a:pt x="352715" y="394629"/>
                </a:lnTo>
                <a:cubicBezTo>
                  <a:pt x="353961" y="394629"/>
                  <a:pt x="355166" y="394546"/>
                  <a:pt x="356267" y="394463"/>
                </a:cubicBezTo>
                <a:cubicBezTo>
                  <a:pt x="357554" y="394546"/>
                  <a:pt x="358842" y="394629"/>
                  <a:pt x="360171" y="394629"/>
                </a:cubicBezTo>
                <a:lnTo>
                  <a:pt x="449690" y="394629"/>
                </a:lnTo>
                <a:cubicBezTo>
                  <a:pt x="516673" y="394629"/>
                  <a:pt x="571173" y="338820"/>
                  <a:pt x="571173" y="270238"/>
                </a:cubicBezTo>
                <a:cubicBezTo>
                  <a:pt x="571152" y="216236"/>
                  <a:pt x="537048" y="169026"/>
                  <a:pt x="488052" y="152285"/>
                </a:cubicBezTo>
                <a:close/>
                <a:moveTo>
                  <a:pt x="449669" y="353089"/>
                </a:moveTo>
                <a:lnTo>
                  <a:pt x="359278" y="353027"/>
                </a:lnTo>
                <a:lnTo>
                  <a:pt x="355747" y="352902"/>
                </a:lnTo>
                <a:lnTo>
                  <a:pt x="128898" y="353089"/>
                </a:lnTo>
                <a:cubicBezTo>
                  <a:pt x="80712" y="353089"/>
                  <a:pt x="41498" y="312463"/>
                  <a:pt x="41498" y="262553"/>
                </a:cubicBezTo>
                <a:cubicBezTo>
                  <a:pt x="41498" y="227971"/>
                  <a:pt x="61209" y="195881"/>
                  <a:pt x="91699" y="180823"/>
                </a:cubicBezTo>
                <a:lnTo>
                  <a:pt x="100734" y="176378"/>
                </a:lnTo>
                <a:lnTo>
                  <a:pt x="102853" y="166513"/>
                </a:lnTo>
                <a:cubicBezTo>
                  <a:pt x="109728" y="134111"/>
                  <a:pt x="137933" y="110621"/>
                  <a:pt x="169919" y="110621"/>
                </a:cubicBezTo>
                <a:cubicBezTo>
                  <a:pt x="177084" y="110621"/>
                  <a:pt x="184209" y="111805"/>
                  <a:pt x="191104" y="114110"/>
                </a:cubicBezTo>
                <a:lnTo>
                  <a:pt x="207242" y="119531"/>
                </a:lnTo>
                <a:lnTo>
                  <a:pt x="215716" y="104764"/>
                </a:lnTo>
                <a:cubicBezTo>
                  <a:pt x="238480" y="65176"/>
                  <a:pt x="278525" y="41540"/>
                  <a:pt x="322848" y="41540"/>
                </a:cubicBezTo>
                <a:cubicBezTo>
                  <a:pt x="390662" y="41540"/>
                  <a:pt x="446533" y="98595"/>
                  <a:pt x="447426" y="168714"/>
                </a:cubicBezTo>
                <a:lnTo>
                  <a:pt x="447654" y="185600"/>
                </a:lnTo>
                <a:lnTo>
                  <a:pt x="464250" y="188819"/>
                </a:lnTo>
                <a:cubicBezTo>
                  <a:pt x="502113" y="196172"/>
                  <a:pt x="529592" y="230401"/>
                  <a:pt x="529592" y="270217"/>
                </a:cubicBezTo>
                <a:cubicBezTo>
                  <a:pt x="529612" y="315911"/>
                  <a:pt x="493743" y="353089"/>
                  <a:pt x="449669" y="353089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0ACC5EBA-B2E3-407D-8312-3DDD9A3644EF}"/>
              </a:ext>
            </a:extLst>
          </p:cNvPr>
          <p:cNvSpPr/>
          <p:nvPr/>
        </p:nvSpPr>
        <p:spPr>
          <a:xfrm>
            <a:off x="4163373" y="5275509"/>
            <a:ext cx="186929" cy="186929"/>
          </a:xfrm>
          <a:custGeom>
            <a:avLst/>
            <a:gdLst>
              <a:gd name="connsiteX0" fmla="*/ 93465 w 186929"/>
              <a:gd name="connsiteY0" fmla="*/ 0 h 186929"/>
              <a:gd name="connsiteX1" fmla="*/ 0 w 186929"/>
              <a:gd name="connsiteY1" fmla="*/ 93465 h 186929"/>
              <a:gd name="connsiteX2" fmla="*/ 93465 w 186929"/>
              <a:gd name="connsiteY2" fmla="*/ 186929 h 186929"/>
              <a:gd name="connsiteX3" fmla="*/ 186929 w 186929"/>
              <a:gd name="connsiteY3" fmla="*/ 93465 h 186929"/>
              <a:gd name="connsiteX4" fmla="*/ 93465 w 186929"/>
              <a:gd name="connsiteY4" fmla="*/ 0 h 186929"/>
              <a:gd name="connsiteX5" fmla="*/ 93465 w 186929"/>
              <a:gd name="connsiteY5" fmla="*/ 145390 h 186929"/>
              <a:gd name="connsiteX6" fmla="*/ 41540 w 186929"/>
              <a:gd name="connsiteY6" fmla="*/ 93465 h 186929"/>
              <a:gd name="connsiteX7" fmla="*/ 93465 w 186929"/>
              <a:gd name="connsiteY7" fmla="*/ 41540 h 186929"/>
              <a:gd name="connsiteX8" fmla="*/ 145390 w 186929"/>
              <a:gd name="connsiteY8" fmla="*/ 93465 h 186929"/>
              <a:gd name="connsiteX9" fmla="*/ 93465 w 186929"/>
              <a:gd name="connsiteY9" fmla="*/ 145390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93465" y="0"/>
                </a:moveTo>
                <a:cubicBezTo>
                  <a:pt x="41934" y="0"/>
                  <a:pt x="0" y="41934"/>
                  <a:pt x="0" y="93465"/>
                </a:cubicBez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4"/>
                  <a:pt x="144995" y="0"/>
                  <a:pt x="93465" y="0"/>
                </a:cubicBezTo>
                <a:close/>
                <a:moveTo>
                  <a:pt x="93465" y="145390"/>
                </a:move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ubicBezTo>
                  <a:pt x="145390" y="122106"/>
                  <a:pt x="122106" y="145390"/>
                  <a:pt x="93465" y="14539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7A0E7F4-9597-4D49-83CE-E3600F260DAE}"/>
              </a:ext>
            </a:extLst>
          </p:cNvPr>
          <p:cNvSpPr/>
          <p:nvPr/>
        </p:nvSpPr>
        <p:spPr>
          <a:xfrm>
            <a:off x="5056480" y="531704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E2AF2A69-44DA-4770-9695-83701AF97462}"/>
              </a:ext>
            </a:extLst>
          </p:cNvPr>
          <p:cNvSpPr/>
          <p:nvPr/>
        </p:nvSpPr>
        <p:spPr>
          <a:xfrm>
            <a:off x="4973400" y="531704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72D0818A-1281-4AF0-8C59-8879E7A73963}"/>
              </a:ext>
            </a:extLst>
          </p:cNvPr>
          <p:cNvSpPr/>
          <p:nvPr/>
        </p:nvSpPr>
        <p:spPr>
          <a:xfrm>
            <a:off x="5098020" y="537935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AE25EAD1-01D3-434A-AFF2-4CF9E96F231A}"/>
              </a:ext>
            </a:extLst>
          </p:cNvPr>
          <p:cNvSpPr/>
          <p:nvPr/>
        </p:nvSpPr>
        <p:spPr>
          <a:xfrm>
            <a:off x="5014940" y="537935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028F62F-724F-489C-AC0C-8E12ECFAF884}"/>
              </a:ext>
            </a:extLst>
          </p:cNvPr>
          <p:cNvSpPr/>
          <p:nvPr/>
        </p:nvSpPr>
        <p:spPr>
          <a:xfrm>
            <a:off x="4890320" y="531704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985E657-C7BE-44E7-A3BE-E20EF33A5E36}"/>
              </a:ext>
            </a:extLst>
          </p:cNvPr>
          <p:cNvSpPr/>
          <p:nvPr/>
        </p:nvSpPr>
        <p:spPr>
          <a:xfrm>
            <a:off x="4931860" y="537935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3A94051-A5B7-4FE0-9009-CFDB969710E0}"/>
              </a:ext>
            </a:extLst>
          </p:cNvPr>
          <p:cNvSpPr/>
          <p:nvPr/>
        </p:nvSpPr>
        <p:spPr>
          <a:xfrm>
            <a:off x="4807241" y="531704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E5A3DAF-8C6C-43AC-9F79-A14694D32423}"/>
              </a:ext>
            </a:extLst>
          </p:cNvPr>
          <p:cNvSpPr/>
          <p:nvPr/>
        </p:nvSpPr>
        <p:spPr>
          <a:xfrm>
            <a:off x="4848780" y="537935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6CC8637B-7F87-4DA6-B4FB-6C489C4686C3}"/>
              </a:ext>
            </a:extLst>
          </p:cNvPr>
          <p:cNvSpPr/>
          <p:nvPr/>
        </p:nvSpPr>
        <p:spPr>
          <a:xfrm>
            <a:off x="4724161" y="531704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B8A8BBDB-D19C-4BA1-80B3-2BB0E6A44283}"/>
              </a:ext>
            </a:extLst>
          </p:cNvPr>
          <p:cNvSpPr/>
          <p:nvPr/>
        </p:nvSpPr>
        <p:spPr>
          <a:xfrm>
            <a:off x="4765701" y="537935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E13D2DDE-06EC-4A10-BEEE-4A35EF6B68AA}"/>
              </a:ext>
            </a:extLst>
          </p:cNvPr>
          <p:cNvSpPr/>
          <p:nvPr/>
        </p:nvSpPr>
        <p:spPr>
          <a:xfrm>
            <a:off x="4038753" y="5150889"/>
            <a:ext cx="1246196" cy="1225426"/>
          </a:xfrm>
          <a:custGeom>
            <a:avLst/>
            <a:gdLst>
              <a:gd name="connsiteX0" fmla="*/ 1246196 w 1246196"/>
              <a:gd name="connsiteY0" fmla="*/ 340461 h 1225426"/>
              <a:gd name="connsiteX1" fmla="*/ 1246196 w 1246196"/>
              <a:gd name="connsiteY1" fmla="*/ 95708 h 1225426"/>
              <a:gd name="connsiteX2" fmla="*/ 1150488 w 1246196"/>
              <a:gd name="connsiteY2" fmla="*/ 0 h 1225426"/>
              <a:gd name="connsiteX3" fmla="*/ 95708 w 1246196"/>
              <a:gd name="connsiteY3" fmla="*/ 0 h 1225426"/>
              <a:gd name="connsiteX4" fmla="*/ 0 w 1246196"/>
              <a:gd name="connsiteY4" fmla="*/ 95708 h 1225426"/>
              <a:gd name="connsiteX5" fmla="*/ 0 w 1246196"/>
              <a:gd name="connsiteY5" fmla="*/ 340461 h 1225426"/>
              <a:gd name="connsiteX6" fmla="*/ 36908 w 1246196"/>
              <a:gd name="connsiteY6" fmla="*/ 415399 h 1225426"/>
              <a:gd name="connsiteX7" fmla="*/ 0 w 1246196"/>
              <a:gd name="connsiteY7" fmla="*/ 490337 h 1225426"/>
              <a:gd name="connsiteX8" fmla="*/ 0 w 1246196"/>
              <a:gd name="connsiteY8" fmla="*/ 735089 h 1225426"/>
              <a:gd name="connsiteX9" fmla="*/ 36908 w 1246196"/>
              <a:gd name="connsiteY9" fmla="*/ 810027 h 1225426"/>
              <a:gd name="connsiteX10" fmla="*/ 0 w 1246196"/>
              <a:gd name="connsiteY10" fmla="*/ 884965 h 1225426"/>
              <a:gd name="connsiteX11" fmla="*/ 0 w 1246196"/>
              <a:gd name="connsiteY11" fmla="*/ 1129718 h 1225426"/>
              <a:gd name="connsiteX12" fmla="*/ 95708 w 1246196"/>
              <a:gd name="connsiteY12" fmla="*/ 1225426 h 1225426"/>
              <a:gd name="connsiteX13" fmla="*/ 581558 w 1246196"/>
              <a:gd name="connsiteY13" fmla="*/ 1225426 h 1225426"/>
              <a:gd name="connsiteX14" fmla="*/ 581558 w 1246196"/>
              <a:gd name="connsiteY14" fmla="*/ 1183886 h 1225426"/>
              <a:gd name="connsiteX15" fmla="*/ 95708 w 1246196"/>
              <a:gd name="connsiteY15" fmla="*/ 1183886 h 1225426"/>
              <a:gd name="connsiteX16" fmla="*/ 41540 w 1246196"/>
              <a:gd name="connsiteY16" fmla="*/ 1129718 h 1225426"/>
              <a:gd name="connsiteX17" fmla="*/ 41540 w 1246196"/>
              <a:gd name="connsiteY17" fmla="*/ 884965 h 1225426"/>
              <a:gd name="connsiteX18" fmla="*/ 95708 w 1246196"/>
              <a:gd name="connsiteY18" fmla="*/ 830797 h 1225426"/>
              <a:gd name="connsiteX19" fmla="*/ 789257 w 1246196"/>
              <a:gd name="connsiteY19" fmla="*/ 830797 h 1225426"/>
              <a:gd name="connsiteX20" fmla="*/ 789257 w 1246196"/>
              <a:gd name="connsiteY20" fmla="*/ 789258 h 1225426"/>
              <a:gd name="connsiteX21" fmla="*/ 95708 w 1246196"/>
              <a:gd name="connsiteY21" fmla="*/ 789258 h 1225426"/>
              <a:gd name="connsiteX22" fmla="*/ 41540 w 1246196"/>
              <a:gd name="connsiteY22" fmla="*/ 735089 h 1225426"/>
              <a:gd name="connsiteX23" fmla="*/ 41540 w 1246196"/>
              <a:gd name="connsiteY23" fmla="*/ 490337 h 1225426"/>
              <a:gd name="connsiteX24" fmla="*/ 95708 w 1246196"/>
              <a:gd name="connsiteY24" fmla="*/ 436169 h 1225426"/>
              <a:gd name="connsiteX25" fmla="*/ 1150467 w 1246196"/>
              <a:gd name="connsiteY25" fmla="*/ 436169 h 1225426"/>
              <a:gd name="connsiteX26" fmla="*/ 1204635 w 1246196"/>
              <a:gd name="connsiteY26" fmla="*/ 490337 h 1225426"/>
              <a:gd name="connsiteX27" fmla="*/ 1204635 w 1246196"/>
              <a:gd name="connsiteY27" fmla="*/ 789258 h 1225426"/>
              <a:gd name="connsiteX28" fmla="*/ 1246175 w 1246196"/>
              <a:gd name="connsiteY28" fmla="*/ 789258 h 1225426"/>
              <a:gd name="connsiteX29" fmla="*/ 1246175 w 1246196"/>
              <a:gd name="connsiteY29" fmla="*/ 490337 h 1225426"/>
              <a:gd name="connsiteX30" fmla="*/ 1209267 w 1246196"/>
              <a:gd name="connsiteY30" fmla="*/ 415399 h 1225426"/>
              <a:gd name="connsiteX31" fmla="*/ 1246196 w 1246196"/>
              <a:gd name="connsiteY31" fmla="*/ 340461 h 1225426"/>
              <a:gd name="connsiteX32" fmla="*/ 95708 w 1246196"/>
              <a:gd name="connsiteY32" fmla="*/ 394629 h 1225426"/>
              <a:gd name="connsiteX33" fmla="*/ 41540 w 1246196"/>
              <a:gd name="connsiteY33" fmla="*/ 340461 h 1225426"/>
              <a:gd name="connsiteX34" fmla="*/ 41540 w 1246196"/>
              <a:gd name="connsiteY34" fmla="*/ 95708 h 1225426"/>
              <a:gd name="connsiteX35" fmla="*/ 95708 w 1246196"/>
              <a:gd name="connsiteY35" fmla="*/ 41540 h 1225426"/>
              <a:gd name="connsiteX36" fmla="*/ 1150467 w 1246196"/>
              <a:gd name="connsiteY36" fmla="*/ 41540 h 1225426"/>
              <a:gd name="connsiteX37" fmla="*/ 1204656 w 1246196"/>
              <a:gd name="connsiteY37" fmla="*/ 95708 h 1225426"/>
              <a:gd name="connsiteX38" fmla="*/ 1204656 w 1246196"/>
              <a:gd name="connsiteY38" fmla="*/ 340461 h 1225426"/>
              <a:gd name="connsiteX39" fmla="*/ 1150488 w 1246196"/>
              <a:gd name="connsiteY39" fmla="*/ 394629 h 1225426"/>
              <a:gd name="connsiteX40" fmla="*/ 95708 w 1246196"/>
              <a:gd name="connsiteY40" fmla="*/ 394629 h 1225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46196" h="1225426">
                <a:moveTo>
                  <a:pt x="1246196" y="340461"/>
                </a:moveTo>
                <a:lnTo>
                  <a:pt x="1246196" y="95708"/>
                </a:lnTo>
                <a:cubicBezTo>
                  <a:pt x="1246196" y="42931"/>
                  <a:pt x="1203265" y="0"/>
                  <a:pt x="1150488" y="0"/>
                </a:cubicBezTo>
                <a:lnTo>
                  <a:pt x="95708" y="0"/>
                </a:lnTo>
                <a:cubicBezTo>
                  <a:pt x="42931" y="0"/>
                  <a:pt x="0" y="42931"/>
                  <a:pt x="0" y="95708"/>
                </a:cubicBezTo>
                <a:lnTo>
                  <a:pt x="0" y="340461"/>
                </a:lnTo>
                <a:cubicBezTo>
                  <a:pt x="0" y="370972"/>
                  <a:pt x="14601" y="397869"/>
                  <a:pt x="36908" y="415399"/>
                </a:cubicBezTo>
                <a:cubicBezTo>
                  <a:pt x="14601" y="432949"/>
                  <a:pt x="0" y="459846"/>
                  <a:pt x="0" y="490337"/>
                </a:cubicBezTo>
                <a:lnTo>
                  <a:pt x="0" y="735089"/>
                </a:lnTo>
                <a:cubicBezTo>
                  <a:pt x="0" y="765601"/>
                  <a:pt x="14601" y="792498"/>
                  <a:pt x="36908" y="810027"/>
                </a:cubicBezTo>
                <a:cubicBezTo>
                  <a:pt x="14601" y="827578"/>
                  <a:pt x="0" y="854475"/>
                  <a:pt x="0" y="884965"/>
                </a:cubicBezTo>
                <a:lnTo>
                  <a:pt x="0" y="1129718"/>
                </a:lnTo>
                <a:cubicBezTo>
                  <a:pt x="0" y="1182495"/>
                  <a:pt x="42931" y="1225426"/>
                  <a:pt x="95708" y="1225426"/>
                </a:cubicBezTo>
                <a:lnTo>
                  <a:pt x="581558" y="1225426"/>
                </a:lnTo>
                <a:lnTo>
                  <a:pt x="581558" y="1183886"/>
                </a:lnTo>
                <a:lnTo>
                  <a:pt x="95708" y="1183886"/>
                </a:lnTo>
                <a:cubicBezTo>
                  <a:pt x="65841" y="1183886"/>
                  <a:pt x="41540" y="1159585"/>
                  <a:pt x="41540" y="1129718"/>
                </a:cubicBezTo>
                <a:lnTo>
                  <a:pt x="41540" y="884965"/>
                </a:lnTo>
                <a:cubicBezTo>
                  <a:pt x="41540" y="855098"/>
                  <a:pt x="65841" y="830797"/>
                  <a:pt x="95708" y="830797"/>
                </a:cubicBezTo>
                <a:lnTo>
                  <a:pt x="789257" y="830797"/>
                </a:lnTo>
                <a:lnTo>
                  <a:pt x="789257" y="789258"/>
                </a:lnTo>
                <a:lnTo>
                  <a:pt x="95708" y="789258"/>
                </a:lnTo>
                <a:cubicBezTo>
                  <a:pt x="65841" y="789258"/>
                  <a:pt x="41540" y="764957"/>
                  <a:pt x="41540" y="735089"/>
                </a:cubicBezTo>
                <a:lnTo>
                  <a:pt x="41540" y="490337"/>
                </a:lnTo>
                <a:cubicBezTo>
                  <a:pt x="41540" y="460469"/>
                  <a:pt x="65841" y="436169"/>
                  <a:pt x="95708" y="436169"/>
                </a:cubicBezTo>
                <a:lnTo>
                  <a:pt x="1150467" y="436169"/>
                </a:lnTo>
                <a:cubicBezTo>
                  <a:pt x="1180335" y="436169"/>
                  <a:pt x="1204635" y="460469"/>
                  <a:pt x="1204635" y="490337"/>
                </a:cubicBezTo>
                <a:lnTo>
                  <a:pt x="1204635" y="789258"/>
                </a:lnTo>
                <a:lnTo>
                  <a:pt x="1246175" y="789258"/>
                </a:lnTo>
                <a:lnTo>
                  <a:pt x="1246175" y="490337"/>
                </a:lnTo>
                <a:cubicBezTo>
                  <a:pt x="1246175" y="459826"/>
                  <a:pt x="1231574" y="432928"/>
                  <a:pt x="1209267" y="415399"/>
                </a:cubicBezTo>
                <a:cubicBezTo>
                  <a:pt x="1231595" y="397848"/>
                  <a:pt x="1246196" y="370951"/>
                  <a:pt x="1246196" y="340461"/>
                </a:cubicBezTo>
                <a:close/>
                <a:moveTo>
                  <a:pt x="95708" y="394629"/>
                </a:moveTo>
                <a:cubicBezTo>
                  <a:pt x="65841" y="394629"/>
                  <a:pt x="41540" y="370328"/>
                  <a:pt x="41540" y="340461"/>
                </a:cubicBezTo>
                <a:lnTo>
                  <a:pt x="41540" y="95708"/>
                </a:lnTo>
                <a:cubicBezTo>
                  <a:pt x="41540" y="65841"/>
                  <a:pt x="65841" y="41540"/>
                  <a:pt x="95708" y="41540"/>
                </a:cubicBezTo>
                <a:lnTo>
                  <a:pt x="1150467" y="41540"/>
                </a:lnTo>
                <a:cubicBezTo>
                  <a:pt x="1180355" y="41540"/>
                  <a:pt x="1204656" y="65841"/>
                  <a:pt x="1204656" y="95708"/>
                </a:cubicBezTo>
                <a:lnTo>
                  <a:pt x="1204656" y="340461"/>
                </a:lnTo>
                <a:cubicBezTo>
                  <a:pt x="1204656" y="370328"/>
                  <a:pt x="1180355" y="394629"/>
                  <a:pt x="1150488" y="394629"/>
                </a:cubicBezTo>
                <a:lnTo>
                  <a:pt x="95708" y="394629"/>
                </a:ln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2751C529-093E-4246-90F4-407F5CA66F82}"/>
              </a:ext>
            </a:extLst>
          </p:cNvPr>
          <p:cNvSpPr/>
          <p:nvPr/>
        </p:nvSpPr>
        <p:spPr>
          <a:xfrm>
            <a:off x="4163373" y="5670138"/>
            <a:ext cx="186929" cy="186929"/>
          </a:xfrm>
          <a:custGeom>
            <a:avLst/>
            <a:gdLst>
              <a:gd name="connsiteX0" fmla="*/ 0 w 186929"/>
              <a:gd name="connsiteY0" fmla="*/ 93465 h 186929"/>
              <a:gd name="connsiteX1" fmla="*/ 93465 w 186929"/>
              <a:gd name="connsiteY1" fmla="*/ 186929 h 186929"/>
              <a:gd name="connsiteX2" fmla="*/ 186929 w 186929"/>
              <a:gd name="connsiteY2" fmla="*/ 93465 h 186929"/>
              <a:gd name="connsiteX3" fmla="*/ 93465 w 186929"/>
              <a:gd name="connsiteY3" fmla="*/ 0 h 186929"/>
              <a:gd name="connsiteX4" fmla="*/ 0 w 186929"/>
              <a:gd name="connsiteY4" fmla="*/ 93465 h 186929"/>
              <a:gd name="connsiteX5" fmla="*/ 145390 w 186929"/>
              <a:gd name="connsiteY5" fmla="*/ 93465 h 186929"/>
              <a:gd name="connsiteX6" fmla="*/ 93465 w 186929"/>
              <a:gd name="connsiteY6" fmla="*/ 145390 h 186929"/>
              <a:gd name="connsiteX7" fmla="*/ 41540 w 186929"/>
              <a:gd name="connsiteY7" fmla="*/ 93465 h 186929"/>
              <a:gd name="connsiteX8" fmla="*/ 93465 w 186929"/>
              <a:gd name="connsiteY8" fmla="*/ 41540 h 186929"/>
              <a:gd name="connsiteX9" fmla="*/ 145390 w 186929"/>
              <a:gd name="connsiteY9" fmla="*/ 93465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0" y="93465"/>
                </a:move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5"/>
                  <a:pt x="144995" y="0"/>
                  <a:pt x="93465" y="0"/>
                </a:cubicBezTo>
                <a:cubicBezTo>
                  <a:pt x="41934" y="0"/>
                  <a:pt x="0" y="41935"/>
                  <a:pt x="0" y="93465"/>
                </a:cubicBezTo>
                <a:close/>
                <a:moveTo>
                  <a:pt x="145390" y="93465"/>
                </a:moveTo>
                <a:cubicBezTo>
                  <a:pt x="145390" y="122106"/>
                  <a:pt x="122106" y="145390"/>
                  <a:pt x="93465" y="145390"/>
                </a:cubicBez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482D69EB-BCEE-4E8A-B3DD-2D38900CD9AC}"/>
              </a:ext>
            </a:extLst>
          </p:cNvPr>
          <p:cNvSpPr/>
          <p:nvPr/>
        </p:nvSpPr>
        <p:spPr>
          <a:xfrm>
            <a:off x="5056480" y="5711678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A1616DC-7598-4B50-9C7F-53AEF7AECCB8}"/>
              </a:ext>
            </a:extLst>
          </p:cNvPr>
          <p:cNvSpPr/>
          <p:nvPr/>
        </p:nvSpPr>
        <p:spPr>
          <a:xfrm>
            <a:off x="4973400" y="5711678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2B7AC5F-701D-4A36-BF08-8B77E594C55D}"/>
              </a:ext>
            </a:extLst>
          </p:cNvPr>
          <p:cNvSpPr/>
          <p:nvPr/>
        </p:nvSpPr>
        <p:spPr>
          <a:xfrm>
            <a:off x="5098020" y="5773987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86698C8-4422-4C30-B243-DA3E390DE84C}"/>
              </a:ext>
            </a:extLst>
          </p:cNvPr>
          <p:cNvSpPr/>
          <p:nvPr/>
        </p:nvSpPr>
        <p:spPr>
          <a:xfrm>
            <a:off x="5014940" y="5773987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E321688F-F0B9-4164-B1B3-864A5E4BEE71}"/>
              </a:ext>
            </a:extLst>
          </p:cNvPr>
          <p:cNvSpPr/>
          <p:nvPr/>
        </p:nvSpPr>
        <p:spPr>
          <a:xfrm>
            <a:off x="4890320" y="5711678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A3869E9-BD97-40E1-8870-D3A6E5C68B6E}"/>
              </a:ext>
            </a:extLst>
          </p:cNvPr>
          <p:cNvSpPr/>
          <p:nvPr/>
        </p:nvSpPr>
        <p:spPr>
          <a:xfrm>
            <a:off x="4931860" y="5773987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7BB7D52-EBBF-49D7-AD67-E753FDF7E5FF}"/>
              </a:ext>
            </a:extLst>
          </p:cNvPr>
          <p:cNvSpPr/>
          <p:nvPr/>
        </p:nvSpPr>
        <p:spPr>
          <a:xfrm>
            <a:off x="4807241" y="5711678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7BB113EB-B341-4E6D-BEBB-27A8D8879673}"/>
              </a:ext>
            </a:extLst>
          </p:cNvPr>
          <p:cNvSpPr/>
          <p:nvPr/>
        </p:nvSpPr>
        <p:spPr>
          <a:xfrm>
            <a:off x="4848780" y="5773987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9E716958-ACF9-4FF2-95BD-A6E0F8CD465B}"/>
              </a:ext>
            </a:extLst>
          </p:cNvPr>
          <p:cNvSpPr/>
          <p:nvPr/>
        </p:nvSpPr>
        <p:spPr>
          <a:xfrm>
            <a:off x="4724161" y="5711678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3E8AC64C-4200-4EAE-97FC-2D16CC249AE1}"/>
              </a:ext>
            </a:extLst>
          </p:cNvPr>
          <p:cNvSpPr/>
          <p:nvPr/>
        </p:nvSpPr>
        <p:spPr>
          <a:xfrm>
            <a:off x="4765701" y="5773987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07D2392-9238-47B9-B048-B2DCDD974221}"/>
              </a:ext>
            </a:extLst>
          </p:cNvPr>
          <p:cNvSpPr/>
          <p:nvPr/>
        </p:nvSpPr>
        <p:spPr>
          <a:xfrm>
            <a:off x="4163373" y="6064767"/>
            <a:ext cx="186929" cy="186929"/>
          </a:xfrm>
          <a:custGeom>
            <a:avLst/>
            <a:gdLst>
              <a:gd name="connsiteX0" fmla="*/ 0 w 186929"/>
              <a:gd name="connsiteY0" fmla="*/ 93465 h 186929"/>
              <a:gd name="connsiteX1" fmla="*/ 93465 w 186929"/>
              <a:gd name="connsiteY1" fmla="*/ 186929 h 186929"/>
              <a:gd name="connsiteX2" fmla="*/ 186929 w 186929"/>
              <a:gd name="connsiteY2" fmla="*/ 93465 h 186929"/>
              <a:gd name="connsiteX3" fmla="*/ 93465 w 186929"/>
              <a:gd name="connsiteY3" fmla="*/ 0 h 186929"/>
              <a:gd name="connsiteX4" fmla="*/ 0 w 186929"/>
              <a:gd name="connsiteY4" fmla="*/ 93465 h 186929"/>
              <a:gd name="connsiteX5" fmla="*/ 145390 w 186929"/>
              <a:gd name="connsiteY5" fmla="*/ 93465 h 186929"/>
              <a:gd name="connsiteX6" fmla="*/ 93465 w 186929"/>
              <a:gd name="connsiteY6" fmla="*/ 145390 h 186929"/>
              <a:gd name="connsiteX7" fmla="*/ 41540 w 186929"/>
              <a:gd name="connsiteY7" fmla="*/ 93465 h 186929"/>
              <a:gd name="connsiteX8" fmla="*/ 93465 w 186929"/>
              <a:gd name="connsiteY8" fmla="*/ 41540 h 186929"/>
              <a:gd name="connsiteX9" fmla="*/ 145390 w 186929"/>
              <a:gd name="connsiteY9" fmla="*/ 93465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0" y="93465"/>
                </a:move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4"/>
                  <a:pt x="144995" y="0"/>
                  <a:pt x="93465" y="0"/>
                </a:cubicBezTo>
                <a:cubicBezTo>
                  <a:pt x="41934" y="0"/>
                  <a:pt x="0" y="41934"/>
                  <a:pt x="0" y="93465"/>
                </a:cubicBezTo>
                <a:close/>
                <a:moveTo>
                  <a:pt x="145390" y="93465"/>
                </a:moveTo>
                <a:cubicBezTo>
                  <a:pt x="145390" y="122106"/>
                  <a:pt x="122106" y="145390"/>
                  <a:pt x="93465" y="145390"/>
                </a:cubicBez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63" name="Graphic 62">
            <a:extLst>
              <a:ext uri="{FF2B5EF4-FFF2-40B4-BE49-F238E27FC236}">
                <a16:creationId xmlns:a16="http://schemas.microsoft.com/office/drawing/2014/main" id="{91EA4984-BA81-45D2-B50C-6F32DF3CD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51953" y="5485447"/>
            <a:ext cx="1158639" cy="1158639"/>
          </a:xfrm>
          <a:prstGeom prst="rect">
            <a:avLst/>
          </a:prstGeom>
        </p:spPr>
      </p:pic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D2E61D5-884B-4C95-9F60-3101959C633F}"/>
              </a:ext>
            </a:extLst>
          </p:cNvPr>
          <p:cNvCxnSpPr>
            <a:cxnSpLocks/>
          </p:cNvCxnSpPr>
          <p:nvPr/>
        </p:nvCxnSpPr>
        <p:spPr>
          <a:xfrm flipH="1" flipV="1">
            <a:off x="2931961" y="2849966"/>
            <a:ext cx="1074545" cy="201667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F27B230-4077-4C5F-87E9-073A2B7018AC}"/>
              </a:ext>
            </a:extLst>
          </p:cNvPr>
          <p:cNvCxnSpPr>
            <a:cxnSpLocks/>
          </p:cNvCxnSpPr>
          <p:nvPr/>
        </p:nvCxnSpPr>
        <p:spPr>
          <a:xfrm>
            <a:off x="2875144" y="2915920"/>
            <a:ext cx="1077623" cy="203382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D9B03445-267E-4D9D-98D2-F8A7E1D12158}"/>
              </a:ext>
            </a:extLst>
          </p:cNvPr>
          <p:cNvCxnSpPr>
            <a:cxnSpLocks/>
          </p:cNvCxnSpPr>
          <p:nvPr/>
        </p:nvCxnSpPr>
        <p:spPr>
          <a:xfrm flipV="1">
            <a:off x="7962591" y="2726509"/>
            <a:ext cx="1100129" cy="206469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F3CE9AE5-0E82-415E-A068-76B51CD3F192}"/>
              </a:ext>
            </a:extLst>
          </p:cNvPr>
          <p:cNvCxnSpPr>
            <a:cxnSpLocks/>
          </p:cNvCxnSpPr>
          <p:nvPr/>
        </p:nvCxnSpPr>
        <p:spPr>
          <a:xfrm flipH="1">
            <a:off x="8042451" y="2754684"/>
            <a:ext cx="1101549" cy="207898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9C253257-E01A-4BAC-B048-65328FE7B547}"/>
              </a:ext>
            </a:extLst>
          </p:cNvPr>
          <p:cNvCxnSpPr>
            <a:cxnSpLocks/>
          </p:cNvCxnSpPr>
          <p:nvPr/>
        </p:nvCxnSpPr>
        <p:spPr>
          <a:xfrm flipV="1">
            <a:off x="6002105" y="2753360"/>
            <a:ext cx="18191" cy="187634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F3F41BC0-F51B-46C1-AEED-9138A76FCEB0}"/>
              </a:ext>
            </a:extLst>
          </p:cNvPr>
          <p:cNvCxnSpPr>
            <a:cxnSpLocks/>
          </p:cNvCxnSpPr>
          <p:nvPr/>
        </p:nvCxnSpPr>
        <p:spPr>
          <a:xfrm>
            <a:off x="6081966" y="2753360"/>
            <a:ext cx="0" cy="1918805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23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1.11111E-6 L 3.54167E-6 -0.39283 " pathEditMode="fixed" rAng="0" ptsTypes="AA">
                                      <p:cBhvr>
                                        <p:cTn id="3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65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0 L -3.95833E-6 -0.4125 " pathEditMode="fixed" rAng="0" ptsTypes="AA">
                                      <p:cBhvr>
                                        <p:cTn id="3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62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7 L 1.25E-6 -0.39514 " pathEditMode="fixed" rAng="0" ptsTypes="AA">
                                      <p:cBhvr>
                                        <p:cTn id="3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76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2.22222E-6 L 1.875E-6 -0.41805 " pathEditMode="fixed" rAng="0" ptsTypes="AA">
                                      <p:cBhvr>
                                        <p:cTn id="3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90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81481E-6 L 3.75E-6 -0.40602 " pathEditMode="fixed" rAng="0" ptsTypes="AA">
                                      <p:cBhvr>
                                        <p:cTn id="3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301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4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7037E-7 L 3.75E-6 -0.40764 " pathEditMode="fixed" rAng="0" ptsTypes="AA">
                                      <p:cBhvr>
                                        <p:cTn id="4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394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22222E-6 L 1.04167E-6 -0.39166 " pathEditMode="fixed" rAng="0" ptsTypes="AA">
                                      <p:cBhvr>
                                        <p:cTn id="4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583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7.40741E-7 L -6.25E-7 -0.39097 " pathEditMode="fixed" rAng="0" ptsTypes="AA">
                                      <p:cBhvr>
                                        <p:cTn id="4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000"/>
                            </p:stCondLst>
                            <p:childTnLst>
                              <p:par>
                                <p:cTn id="1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0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1" presetID="6" presetClass="emp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2" dur="1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4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5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6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7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8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9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0" dur="500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151" dur="500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152" dur="500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3" dur="500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5" dur="100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156" dur="100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157" dur="100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8" dur="100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0" dur="500" autoRev="1" fill="remove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161" dur="500" autoRev="1" fill="remove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162" dur="500" autoRev="1" fill="remove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3" dur="500" autoRev="1" fill="remove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8" grpId="0" animBg="1"/>
      <p:bldP spid="28" grpId="1" animBg="1"/>
      <p:bldP spid="35" grpId="0"/>
      <p:bldP spid="37" grpId="0" animBg="1"/>
      <p:bldP spid="38" grpId="0" animBg="1"/>
      <p:bldP spid="38" grpId="1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0" grpId="1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9B9ABF-67C8-430C-A603-E69C0C5C9071}"/>
              </a:ext>
            </a:extLst>
          </p:cNvPr>
          <p:cNvSpPr txBox="1"/>
          <p:nvPr/>
        </p:nvSpPr>
        <p:spPr>
          <a:xfrm>
            <a:off x="5724939" y="2875722"/>
            <a:ext cx="52950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  <a:latin typeface="Advent Pro" panose="02000506040000020004" pitchFamily="2" charset="0"/>
              </a:rPr>
              <a:t>let </a:t>
            </a:r>
            <a:r>
              <a:rPr lang="en-US" sz="3200" dirty="0" err="1">
                <a:solidFill>
                  <a:schemeClr val="bg1"/>
                </a:solidFill>
                <a:latin typeface="Advent Pro" panose="02000506040000020004" pitchFamily="2" charset="0"/>
              </a:rPr>
              <a:t>imge</a:t>
            </a:r>
            <a:r>
              <a:rPr lang="en-US" sz="3200" dirty="0">
                <a:solidFill>
                  <a:srgbClr val="00B050"/>
                </a:solidFill>
                <a:latin typeface="Advent Pro" panose="02000506040000020004" pitchFamily="2" charset="0"/>
              </a:rPr>
              <a:t> = </a:t>
            </a:r>
            <a:r>
              <a:rPr lang="en-US" sz="3200" dirty="0" err="1">
                <a:solidFill>
                  <a:srgbClr val="00B050"/>
                </a:solidFill>
                <a:latin typeface="Advent Pro" panose="02000506040000020004" pitchFamily="2" charset="0"/>
              </a:rPr>
              <a:t>perlin_noise</a:t>
            </a:r>
            <a:r>
              <a:rPr lang="en-US" sz="3200" dirty="0">
                <a:solidFill>
                  <a:srgbClr val="00B050"/>
                </a:solidFill>
                <a:latin typeface="Advent Pro" panose="02000506040000020004" pitchFamily="2" charset="0"/>
              </a:rPr>
              <a:t>(      ,</a:t>
            </a:r>
            <a:endParaRPr lang="en-US" dirty="0">
              <a:solidFill>
                <a:srgbClr val="00B050"/>
              </a:solidFill>
              <a:latin typeface="Advent Pro" panose="0200050604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F0AC4B-69B4-4701-AF33-6BA02B1664CD}"/>
              </a:ext>
            </a:extLst>
          </p:cNvPr>
          <p:cNvSpPr txBox="1"/>
          <p:nvPr/>
        </p:nvSpPr>
        <p:spPr>
          <a:xfrm>
            <a:off x="10594135" y="2875721"/>
            <a:ext cx="851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  <a:latin typeface="Advent Pro" panose="02000506040000020004" pitchFamily="2" charset="0"/>
              </a:rPr>
              <a:t>)</a:t>
            </a:r>
            <a:endParaRPr lang="en-US" dirty="0">
              <a:solidFill>
                <a:srgbClr val="00B050"/>
              </a:solidFill>
              <a:latin typeface="Advent Pro" panose="0200050604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E49568-C527-4BDD-80F4-58DDDA04DCF4}"/>
              </a:ext>
            </a:extLst>
          </p:cNvPr>
          <p:cNvSpPr txBox="1"/>
          <p:nvPr/>
        </p:nvSpPr>
        <p:spPr>
          <a:xfrm>
            <a:off x="9356034" y="2940830"/>
            <a:ext cx="715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255</a:t>
            </a:r>
            <a:endParaRPr lang="en-US" b="1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A5D5F3-FA0A-4950-B35D-6F69DD1C9B46}"/>
              </a:ext>
            </a:extLst>
          </p:cNvPr>
          <p:cNvSpPr txBox="1"/>
          <p:nvPr/>
        </p:nvSpPr>
        <p:spPr>
          <a:xfrm>
            <a:off x="139566" y="1749195"/>
            <a:ext cx="3303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B050"/>
                </a:solidFill>
                <a:latin typeface="Advent Pro" panose="02000506040000020004" pitchFamily="2" charset="0"/>
              </a:rPr>
              <a:t>Material Designer </a:t>
            </a:r>
          </a:p>
          <a:p>
            <a:pPr algn="ctr"/>
            <a:r>
              <a:rPr lang="en-US" sz="2400" b="1" dirty="0">
                <a:solidFill>
                  <a:srgbClr val="00B050"/>
                </a:solidFill>
                <a:latin typeface="Advent Pro" panose="02000506040000020004" pitchFamily="2" charset="0"/>
              </a:rPr>
              <a:t>Editor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20DFB10-83B2-4348-BD8C-859F484D1096}"/>
              </a:ext>
            </a:extLst>
          </p:cNvPr>
          <p:cNvSpPr/>
          <p:nvPr/>
        </p:nvSpPr>
        <p:spPr>
          <a:xfrm>
            <a:off x="1187247" y="595148"/>
            <a:ext cx="741390" cy="1013520"/>
          </a:xfrm>
          <a:custGeom>
            <a:avLst/>
            <a:gdLst>
              <a:gd name="connsiteX0" fmla="*/ 756407 w 834662"/>
              <a:gd name="connsiteY0" fmla="*/ 1042452 h 1141026"/>
              <a:gd name="connsiteX1" fmla="*/ 735205 w 834662"/>
              <a:gd name="connsiteY1" fmla="*/ 1063637 h 1141026"/>
              <a:gd name="connsiteX2" fmla="*/ 100881 w 834662"/>
              <a:gd name="connsiteY2" fmla="*/ 1063637 h 1141026"/>
              <a:gd name="connsiteX3" fmla="*/ 79676 w 834662"/>
              <a:gd name="connsiteY3" fmla="*/ 1042452 h 1141026"/>
              <a:gd name="connsiteX4" fmla="*/ 79676 w 834662"/>
              <a:gd name="connsiteY4" fmla="*/ 100866 h 1141026"/>
              <a:gd name="connsiteX5" fmla="*/ 100881 w 834662"/>
              <a:gd name="connsiteY5" fmla="*/ 79679 h 1141026"/>
              <a:gd name="connsiteX6" fmla="*/ 538808 w 834662"/>
              <a:gd name="connsiteY6" fmla="*/ 79679 h 1141026"/>
              <a:gd name="connsiteX7" fmla="*/ 538808 w 834662"/>
              <a:gd name="connsiteY7" fmla="*/ 194122 h 1141026"/>
              <a:gd name="connsiteX8" fmla="*/ 538808 w 834662"/>
              <a:gd name="connsiteY8" fmla="*/ 194139 h 1141026"/>
              <a:gd name="connsiteX9" fmla="*/ 639655 w 834662"/>
              <a:gd name="connsiteY9" fmla="*/ 294986 h 1141026"/>
              <a:gd name="connsiteX10" fmla="*/ 639655 w 834662"/>
              <a:gd name="connsiteY10" fmla="*/ 294986 h 1141026"/>
              <a:gd name="connsiteX11" fmla="*/ 756404 w 834662"/>
              <a:gd name="connsiteY11" fmla="*/ 294986 h 1141026"/>
              <a:gd name="connsiteX12" fmla="*/ 756404 w 834662"/>
              <a:gd name="connsiteY12" fmla="*/ 424254 h 1141026"/>
              <a:gd name="connsiteX13" fmla="*/ 836093 w 834662"/>
              <a:gd name="connsiteY13" fmla="*/ 293118 h 1141026"/>
              <a:gd name="connsiteX14" fmla="*/ 835581 w 834662"/>
              <a:gd name="connsiteY14" fmla="*/ 252558 h 1141026"/>
              <a:gd name="connsiteX15" fmla="*/ 824258 w 834662"/>
              <a:gd name="connsiteY15" fmla="*/ 226821 h 1141026"/>
              <a:gd name="connsiteX16" fmla="*/ 606662 w 834662"/>
              <a:gd name="connsiteY16" fmla="*/ 11512 h 1141026"/>
              <a:gd name="connsiteX17" fmla="*/ 581060 w 834662"/>
              <a:gd name="connsiteY17" fmla="*/ 482 h 1141026"/>
              <a:gd name="connsiteX18" fmla="*/ 100881 w 834662"/>
              <a:gd name="connsiteY18" fmla="*/ 0 h 1141026"/>
              <a:gd name="connsiteX19" fmla="*/ 0 w 834662"/>
              <a:gd name="connsiteY19" fmla="*/ 100866 h 1141026"/>
              <a:gd name="connsiteX20" fmla="*/ 0 w 834662"/>
              <a:gd name="connsiteY20" fmla="*/ 1042452 h 1141026"/>
              <a:gd name="connsiteX21" fmla="*/ 100881 w 834662"/>
              <a:gd name="connsiteY21" fmla="*/ 1143316 h 1141026"/>
              <a:gd name="connsiteX22" fmla="*/ 735202 w 834662"/>
              <a:gd name="connsiteY22" fmla="*/ 1143316 h 1141026"/>
              <a:gd name="connsiteX23" fmla="*/ 836093 w 834662"/>
              <a:gd name="connsiteY23" fmla="*/ 1042452 h 1141026"/>
              <a:gd name="connsiteX24" fmla="*/ 836093 w 834662"/>
              <a:gd name="connsiteY24" fmla="*/ 721768 h 1141026"/>
              <a:gd name="connsiteX25" fmla="*/ 756404 w 834662"/>
              <a:gd name="connsiteY25" fmla="*/ 852880 h 1141026"/>
              <a:gd name="connsiteX26" fmla="*/ 756404 w 834662"/>
              <a:gd name="connsiteY26" fmla="*/ 1042452 h 1141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34662" h="1141026">
                <a:moveTo>
                  <a:pt x="756407" y="1042452"/>
                </a:moveTo>
                <a:cubicBezTo>
                  <a:pt x="756407" y="1054125"/>
                  <a:pt x="746883" y="1063637"/>
                  <a:pt x="735205" y="1063637"/>
                </a:cubicBezTo>
                <a:lnTo>
                  <a:pt x="100881" y="1063637"/>
                </a:lnTo>
                <a:cubicBezTo>
                  <a:pt x="89212" y="1063637"/>
                  <a:pt x="79676" y="1054125"/>
                  <a:pt x="79676" y="1042452"/>
                </a:cubicBezTo>
                <a:lnTo>
                  <a:pt x="79676" y="100866"/>
                </a:lnTo>
                <a:cubicBezTo>
                  <a:pt x="79676" y="89193"/>
                  <a:pt x="89212" y="79679"/>
                  <a:pt x="100881" y="79679"/>
                </a:cubicBezTo>
                <a:lnTo>
                  <a:pt x="538808" y="79679"/>
                </a:lnTo>
                <a:lnTo>
                  <a:pt x="538808" y="194122"/>
                </a:lnTo>
                <a:lnTo>
                  <a:pt x="538808" y="194139"/>
                </a:lnTo>
                <a:cubicBezTo>
                  <a:pt x="538808" y="249740"/>
                  <a:pt x="584059" y="294986"/>
                  <a:pt x="639655" y="294986"/>
                </a:cubicBezTo>
                <a:lnTo>
                  <a:pt x="639655" y="294986"/>
                </a:lnTo>
                <a:lnTo>
                  <a:pt x="756404" y="294986"/>
                </a:lnTo>
                <a:lnTo>
                  <a:pt x="756404" y="424254"/>
                </a:lnTo>
                <a:lnTo>
                  <a:pt x="836093" y="293118"/>
                </a:lnTo>
                <a:cubicBezTo>
                  <a:pt x="836093" y="293118"/>
                  <a:pt x="835581" y="254507"/>
                  <a:pt x="835581" y="252558"/>
                </a:cubicBezTo>
                <a:cubicBezTo>
                  <a:pt x="835581" y="249009"/>
                  <a:pt x="835082" y="237987"/>
                  <a:pt x="824258" y="226821"/>
                </a:cubicBezTo>
                <a:lnTo>
                  <a:pt x="606662" y="11512"/>
                </a:lnTo>
                <a:cubicBezTo>
                  <a:pt x="603316" y="8190"/>
                  <a:pt x="596627" y="482"/>
                  <a:pt x="581060" y="482"/>
                </a:cubicBezTo>
                <a:cubicBezTo>
                  <a:pt x="580204" y="485"/>
                  <a:pt x="100881" y="0"/>
                  <a:pt x="100881" y="0"/>
                </a:cubicBezTo>
                <a:cubicBezTo>
                  <a:pt x="45241" y="0"/>
                  <a:pt x="0" y="45245"/>
                  <a:pt x="0" y="100866"/>
                </a:cubicBezTo>
                <a:lnTo>
                  <a:pt x="0" y="1042452"/>
                </a:lnTo>
                <a:cubicBezTo>
                  <a:pt x="0" y="1098071"/>
                  <a:pt x="45241" y="1143316"/>
                  <a:pt x="100881" y="1143316"/>
                </a:cubicBezTo>
                <a:lnTo>
                  <a:pt x="735202" y="1143316"/>
                </a:lnTo>
                <a:cubicBezTo>
                  <a:pt x="790842" y="1143316"/>
                  <a:pt x="836093" y="1098071"/>
                  <a:pt x="836093" y="1042452"/>
                </a:cubicBezTo>
                <a:lnTo>
                  <a:pt x="836093" y="721768"/>
                </a:lnTo>
                <a:lnTo>
                  <a:pt x="756404" y="852880"/>
                </a:lnTo>
                <a:lnTo>
                  <a:pt x="756404" y="1042452"/>
                </a:lnTo>
                <a:close/>
              </a:path>
            </a:pathLst>
          </a:custGeom>
          <a:solidFill>
            <a:srgbClr val="00B050"/>
          </a:solidFill>
          <a:ln w="241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17" name="pen">
            <a:extLst>
              <a:ext uri="{FF2B5EF4-FFF2-40B4-BE49-F238E27FC236}">
                <a16:creationId xmlns:a16="http://schemas.microsoft.com/office/drawing/2014/main" id="{693FDAC6-3FB0-4D6C-A7F3-B95063254040}"/>
              </a:ext>
            </a:extLst>
          </p:cNvPr>
          <p:cNvGrpSpPr/>
          <p:nvPr/>
        </p:nvGrpSpPr>
        <p:grpSpPr>
          <a:xfrm>
            <a:off x="1689868" y="688887"/>
            <a:ext cx="471851" cy="744966"/>
            <a:chOff x="1662242" y="3381604"/>
            <a:chExt cx="471851" cy="744966"/>
          </a:xfrm>
          <a:solidFill>
            <a:srgbClr val="00B050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E64748A-50C1-4A74-B8FC-4309E5BFB5C2}"/>
                </a:ext>
              </a:extLst>
            </p:cNvPr>
            <p:cNvSpPr/>
            <p:nvPr/>
          </p:nvSpPr>
          <p:spPr>
            <a:xfrm>
              <a:off x="1662242" y="3991577"/>
              <a:ext cx="119994" cy="134993"/>
            </a:xfrm>
            <a:custGeom>
              <a:avLst/>
              <a:gdLst>
                <a:gd name="connsiteX0" fmla="*/ 38 w 135089"/>
                <a:gd name="connsiteY0" fmla="*/ 139775 h 151976"/>
                <a:gd name="connsiteX1" fmla="*/ 5637 w 135089"/>
                <a:gd name="connsiteY1" fmla="*/ 150686 h 151976"/>
                <a:gd name="connsiteX2" fmla="*/ 11627 w 135089"/>
                <a:gd name="connsiteY2" fmla="*/ 152374 h 151976"/>
                <a:gd name="connsiteX3" fmla="*/ 17851 w 135089"/>
                <a:gd name="connsiteY3" fmla="*/ 150587 h 151976"/>
                <a:gd name="connsiteX4" fmla="*/ 131454 w 135089"/>
                <a:gd name="connsiteY4" fmla="*/ 78866 h 151976"/>
                <a:gd name="connsiteX5" fmla="*/ 135188 w 135089"/>
                <a:gd name="connsiteY5" fmla="*/ 75071 h 151976"/>
                <a:gd name="connsiteX6" fmla="*/ 135700 w 135089"/>
                <a:gd name="connsiteY6" fmla="*/ 74217 h 151976"/>
                <a:gd name="connsiteX7" fmla="*/ 13571 w 135089"/>
                <a:gd name="connsiteY7" fmla="*/ 0 h 151976"/>
                <a:gd name="connsiteX8" fmla="*/ 13026 w 135089"/>
                <a:gd name="connsiteY8" fmla="*/ 878 h 151976"/>
                <a:gd name="connsiteX9" fmla="*/ 11393 w 135089"/>
                <a:gd name="connsiteY9" fmla="*/ 5917 h 151976"/>
                <a:gd name="connsiteX10" fmla="*/ 38 w 135089"/>
                <a:gd name="connsiteY10" fmla="*/ 139775 h 15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89" h="151976">
                  <a:moveTo>
                    <a:pt x="38" y="139775"/>
                  </a:moveTo>
                  <a:cubicBezTo>
                    <a:pt x="-317" y="144170"/>
                    <a:pt x="1826" y="148408"/>
                    <a:pt x="5637" y="150686"/>
                  </a:cubicBezTo>
                  <a:cubicBezTo>
                    <a:pt x="7427" y="151814"/>
                    <a:pt x="9526" y="152374"/>
                    <a:pt x="11627" y="152374"/>
                  </a:cubicBezTo>
                  <a:cubicBezTo>
                    <a:pt x="13803" y="152374"/>
                    <a:pt x="15950" y="151773"/>
                    <a:pt x="17851" y="150587"/>
                  </a:cubicBezTo>
                  <a:lnTo>
                    <a:pt x="131454" y="78866"/>
                  </a:lnTo>
                  <a:cubicBezTo>
                    <a:pt x="132933" y="77908"/>
                    <a:pt x="134221" y="76627"/>
                    <a:pt x="135188" y="75071"/>
                  </a:cubicBezTo>
                  <a:lnTo>
                    <a:pt x="135700" y="74217"/>
                  </a:lnTo>
                  <a:lnTo>
                    <a:pt x="13571" y="0"/>
                  </a:lnTo>
                  <a:lnTo>
                    <a:pt x="13026" y="878"/>
                  </a:lnTo>
                  <a:cubicBezTo>
                    <a:pt x="12092" y="2393"/>
                    <a:pt x="11470" y="4128"/>
                    <a:pt x="11393" y="5917"/>
                  </a:cubicBezTo>
                  <a:lnTo>
                    <a:pt x="38" y="139775"/>
                  </a:ln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B050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33FB6AE-CE60-4DC9-8577-0DBACF322926}"/>
                </a:ext>
              </a:extLst>
            </p:cNvPr>
            <p:cNvSpPr/>
            <p:nvPr/>
          </p:nvSpPr>
          <p:spPr>
            <a:xfrm>
              <a:off x="1692687" y="3381604"/>
              <a:ext cx="441406" cy="644967"/>
            </a:xfrm>
            <a:custGeom>
              <a:avLst/>
              <a:gdLst>
                <a:gd name="connsiteX0" fmla="*/ 497835 w 496937"/>
                <a:gd name="connsiteY0" fmla="*/ 35133 h 726107"/>
                <a:gd name="connsiteX1" fmla="*/ 489356 w 496937"/>
                <a:gd name="connsiteY1" fmla="*/ 23597 h 726107"/>
                <a:gd name="connsiteX2" fmla="*/ 455038 w 496937"/>
                <a:gd name="connsiteY2" fmla="*/ 2721 h 726107"/>
                <a:gd name="connsiteX3" fmla="*/ 445314 w 496937"/>
                <a:gd name="connsiteY3" fmla="*/ 0 h 726107"/>
                <a:gd name="connsiteX4" fmla="*/ 429277 w 496937"/>
                <a:gd name="connsiteY4" fmla="*/ 8969 h 726107"/>
                <a:gd name="connsiteX5" fmla="*/ 396838 w 496937"/>
                <a:gd name="connsiteY5" fmla="*/ 62409 h 726107"/>
                <a:gd name="connsiteX6" fmla="*/ 386716 w 496937"/>
                <a:gd name="connsiteY6" fmla="*/ 56279 h 726107"/>
                <a:gd name="connsiteX7" fmla="*/ 375904 w 496937"/>
                <a:gd name="connsiteY7" fmla="*/ 53247 h 726107"/>
                <a:gd name="connsiteX8" fmla="*/ 370959 w 496937"/>
                <a:gd name="connsiteY8" fmla="*/ 53831 h 726107"/>
                <a:gd name="connsiteX9" fmla="*/ 358089 w 496937"/>
                <a:gd name="connsiteY9" fmla="*/ 63282 h 726107"/>
                <a:gd name="connsiteX10" fmla="*/ 0 w 496937"/>
                <a:gd name="connsiteY10" fmla="*/ 652675 h 726107"/>
                <a:gd name="connsiteX11" fmla="*/ 122128 w 496937"/>
                <a:gd name="connsiteY11" fmla="*/ 726885 h 726107"/>
                <a:gd name="connsiteX12" fmla="*/ 480257 w 496937"/>
                <a:gd name="connsiteY12" fmla="*/ 137534 h 726107"/>
                <a:gd name="connsiteX13" fmla="*/ 473256 w 496937"/>
                <a:gd name="connsiteY13" fmla="*/ 108858 h 726107"/>
                <a:gd name="connsiteX14" fmla="*/ 463177 w 496937"/>
                <a:gd name="connsiteY14" fmla="*/ 102753 h 726107"/>
                <a:gd name="connsiteX15" fmla="*/ 495659 w 496937"/>
                <a:gd name="connsiteY15" fmla="*/ 49313 h 726107"/>
                <a:gd name="connsiteX16" fmla="*/ 497835 w 496937"/>
                <a:gd name="connsiteY16" fmla="*/ 35133 h 726107"/>
                <a:gd name="connsiteX17" fmla="*/ 411580 w 496937"/>
                <a:gd name="connsiteY17" fmla="*/ 151267 h 726107"/>
                <a:gd name="connsiteX18" fmla="*/ 285496 w 496937"/>
                <a:gd name="connsiteY18" fmla="*/ 358758 h 726107"/>
                <a:gd name="connsiteX19" fmla="*/ 268448 w 496937"/>
                <a:gd name="connsiteY19" fmla="*/ 368325 h 726107"/>
                <a:gd name="connsiteX20" fmla="*/ 258101 w 496937"/>
                <a:gd name="connsiteY20" fmla="*/ 365430 h 726107"/>
                <a:gd name="connsiteX21" fmla="*/ 251443 w 496937"/>
                <a:gd name="connsiteY21" fmla="*/ 338060 h 726107"/>
                <a:gd name="connsiteX22" fmla="*/ 377538 w 496937"/>
                <a:gd name="connsiteY22" fmla="*/ 130569 h 726107"/>
                <a:gd name="connsiteX23" fmla="*/ 404929 w 496937"/>
                <a:gd name="connsiteY23" fmla="*/ 123897 h 726107"/>
                <a:gd name="connsiteX24" fmla="*/ 411580 w 496937"/>
                <a:gd name="connsiteY24" fmla="*/ 151267 h 72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96937" h="726107">
                  <a:moveTo>
                    <a:pt x="497835" y="35133"/>
                  </a:moveTo>
                  <a:cubicBezTo>
                    <a:pt x="496667" y="30325"/>
                    <a:pt x="493635" y="26188"/>
                    <a:pt x="489356" y="23597"/>
                  </a:cubicBezTo>
                  <a:lnTo>
                    <a:pt x="455038" y="2721"/>
                  </a:lnTo>
                  <a:cubicBezTo>
                    <a:pt x="451970" y="876"/>
                    <a:pt x="448626" y="0"/>
                    <a:pt x="445314" y="0"/>
                  </a:cubicBezTo>
                  <a:cubicBezTo>
                    <a:pt x="438970" y="0"/>
                    <a:pt x="432789" y="3189"/>
                    <a:pt x="429277" y="8969"/>
                  </a:cubicBezTo>
                  <a:lnTo>
                    <a:pt x="396838" y="62409"/>
                  </a:lnTo>
                  <a:lnTo>
                    <a:pt x="386716" y="56279"/>
                  </a:lnTo>
                  <a:cubicBezTo>
                    <a:pt x="383450" y="54275"/>
                    <a:pt x="379682" y="53247"/>
                    <a:pt x="375904" y="53247"/>
                  </a:cubicBezTo>
                  <a:cubicBezTo>
                    <a:pt x="374271" y="53247"/>
                    <a:pt x="372592" y="53443"/>
                    <a:pt x="370959" y="53831"/>
                  </a:cubicBezTo>
                  <a:cubicBezTo>
                    <a:pt x="365589" y="55153"/>
                    <a:pt x="360967" y="58554"/>
                    <a:pt x="358089" y="63282"/>
                  </a:cubicBezTo>
                  <a:lnTo>
                    <a:pt x="0" y="652675"/>
                  </a:lnTo>
                  <a:lnTo>
                    <a:pt x="122128" y="726885"/>
                  </a:lnTo>
                  <a:lnTo>
                    <a:pt x="480257" y="137534"/>
                  </a:lnTo>
                  <a:cubicBezTo>
                    <a:pt x="486246" y="127672"/>
                    <a:pt x="483091" y="114831"/>
                    <a:pt x="473256" y="108858"/>
                  </a:cubicBezTo>
                  <a:lnTo>
                    <a:pt x="463177" y="102753"/>
                  </a:lnTo>
                  <a:lnTo>
                    <a:pt x="495659" y="49313"/>
                  </a:lnTo>
                  <a:cubicBezTo>
                    <a:pt x="498226" y="45057"/>
                    <a:pt x="499003" y="39994"/>
                    <a:pt x="497835" y="35133"/>
                  </a:cubicBezTo>
                  <a:close/>
                  <a:moveTo>
                    <a:pt x="411580" y="151267"/>
                  </a:moveTo>
                  <a:lnTo>
                    <a:pt x="285496" y="358758"/>
                  </a:lnTo>
                  <a:cubicBezTo>
                    <a:pt x="281749" y="364926"/>
                    <a:pt x="275183" y="368325"/>
                    <a:pt x="268448" y="368325"/>
                  </a:cubicBezTo>
                  <a:cubicBezTo>
                    <a:pt x="264947" y="368325"/>
                    <a:pt x="261370" y="367391"/>
                    <a:pt x="258101" y="365430"/>
                  </a:cubicBezTo>
                  <a:cubicBezTo>
                    <a:pt x="248722" y="359708"/>
                    <a:pt x="245721" y="347456"/>
                    <a:pt x="251443" y="338060"/>
                  </a:cubicBezTo>
                  <a:lnTo>
                    <a:pt x="377538" y="130569"/>
                  </a:lnTo>
                  <a:cubicBezTo>
                    <a:pt x="383260" y="121173"/>
                    <a:pt x="395519" y="118179"/>
                    <a:pt x="404929" y="123897"/>
                  </a:cubicBezTo>
                  <a:cubicBezTo>
                    <a:pt x="414313" y="129619"/>
                    <a:pt x="417302" y="141871"/>
                    <a:pt x="411580" y="151267"/>
                  </a:cubicBez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00B050"/>
                </a:solidFill>
              </a:endParaRPr>
            </a:p>
          </p:txBody>
        </p:sp>
      </p:grpSp>
      <p:sp>
        <p:nvSpPr>
          <p:cNvPr id="4" name="idea is to">
            <a:extLst>
              <a:ext uri="{FF2B5EF4-FFF2-40B4-BE49-F238E27FC236}">
                <a16:creationId xmlns:a16="http://schemas.microsoft.com/office/drawing/2014/main" id="{2690133B-B012-48E3-A721-983B75CCF794}"/>
              </a:ext>
            </a:extLst>
          </p:cNvPr>
          <p:cNvSpPr txBox="1"/>
          <p:nvPr/>
        </p:nvSpPr>
        <p:spPr>
          <a:xfrm>
            <a:off x="2070221" y="2398667"/>
            <a:ext cx="834500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00B050"/>
                </a:solidFill>
                <a:latin typeface="Advent Pro" panose="02000506040000020004" pitchFamily="2" charset="0"/>
              </a:rPr>
              <a:t>The idea is to create a </a:t>
            </a:r>
            <a:r>
              <a:rPr lang="en-US" sz="4400" dirty="0">
                <a:solidFill>
                  <a:schemeClr val="bg1"/>
                </a:solidFill>
                <a:latin typeface="Advent Pro" panose="02000506040000020004" pitchFamily="2" charset="0"/>
              </a:rPr>
              <a:t>software</a:t>
            </a:r>
            <a:r>
              <a:rPr lang="en-US" sz="4400" dirty="0">
                <a:solidFill>
                  <a:srgbClr val="00B050"/>
                </a:solidFill>
                <a:latin typeface="Advent Pro" panose="02000506040000020004" pitchFamily="2" charset="0"/>
              </a:rPr>
              <a:t> that </a:t>
            </a:r>
            <a:r>
              <a:rPr lang="en-US" sz="4400" dirty="0">
                <a:solidFill>
                  <a:schemeClr val="bg1"/>
                </a:solidFill>
                <a:latin typeface="Advent Pro" panose="02000506040000020004" pitchFamily="2" charset="0"/>
              </a:rPr>
              <a:t>generate textures</a:t>
            </a:r>
            <a:r>
              <a:rPr lang="en-US" sz="4400" dirty="0">
                <a:solidFill>
                  <a:srgbClr val="00B050"/>
                </a:solidFill>
                <a:latin typeface="Advent Pro" panose="02000506040000020004" pitchFamily="2" charset="0"/>
              </a:rPr>
              <a:t> using </a:t>
            </a:r>
            <a:r>
              <a:rPr lang="en-US" sz="4400" dirty="0">
                <a:solidFill>
                  <a:schemeClr val="bg1"/>
                </a:solidFill>
                <a:latin typeface="Advent Pro" panose="02000506040000020004" pitchFamily="2" charset="0"/>
              </a:rPr>
              <a:t>mathematical functions </a:t>
            </a:r>
            <a:r>
              <a:rPr lang="en-US" sz="2800" dirty="0" err="1">
                <a:solidFill>
                  <a:schemeClr val="bg1"/>
                </a:solidFill>
                <a:latin typeface="Advent Pro" panose="02000506040000020004" pitchFamily="2" charset="0"/>
              </a:rPr>
              <a:t>eg</a:t>
            </a:r>
            <a:r>
              <a:rPr lang="en-US" sz="2800" dirty="0">
                <a:solidFill>
                  <a:schemeClr val="bg1"/>
                </a:solidFill>
                <a:latin typeface="Advent Pro" panose="02000506040000020004" pitchFamily="2" charset="0"/>
              </a:rPr>
              <a:t> – Perlin Noise</a:t>
            </a:r>
            <a:endParaRPr lang="en-US" sz="4400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pic>
        <p:nvPicPr>
          <p:cNvPr id="1026" name="perlin noise" descr="Image result for perlin noise gif">
            <a:extLst>
              <a:ext uri="{FF2B5EF4-FFF2-40B4-BE49-F238E27FC236}">
                <a16:creationId xmlns:a16="http://schemas.microsoft.com/office/drawing/2014/main" id="{139A25A3-C36F-414E-A55E-E739CAFFD10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08" y="2741150"/>
            <a:ext cx="3562350" cy="35623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unter">
            <a:extLst>
              <a:ext uri="{FF2B5EF4-FFF2-40B4-BE49-F238E27FC236}">
                <a16:creationId xmlns:a16="http://schemas.microsoft.com/office/drawing/2014/main" id="{995B36B3-CBF7-4A50-8276-BCC223671748}"/>
              </a:ext>
            </a:extLst>
          </p:cNvPr>
          <p:cNvSpPr txBox="1"/>
          <p:nvPr/>
        </p:nvSpPr>
        <p:spPr>
          <a:xfrm>
            <a:off x="10220038" y="2951588"/>
            <a:ext cx="5224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1</a:t>
            </a:r>
          </a:p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2</a:t>
            </a:r>
          </a:p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3</a:t>
            </a:r>
          </a:p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4</a:t>
            </a:r>
          </a:p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5</a:t>
            </a:r>
          </a:p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6</a:t>
            </a:r>
          </a:p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7</a:t>
            </a:r>
          </a:p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8</a:t>
            </a:r>
          </a:p>
          <a:p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9</a:t>
            </a:r>
          </a:p>
        </p:txBody>
      </p:sp>
      <p:sp>
        <p:nvSpPr>
          <p:cNvPr id="7" name="counter_hider_bot">
            <a:extLst>
              <a:ext uri="{FF2B5EF4-FFF2-40B4-BE49-F238E27FC236}">
                <a16:creationId xmlns:a16="http://schemas.microsoft.com/office/drawing/2014/main" id="{BC7532E3-6012-4D39-AED9-B19C3DBA2A9C}"/>
              </a:ext>
            </a:extLst>
          </p:cNvPr>
          <p:cNvSpPr/>
          <p:nvPr/>
        </p:nvSpPr>
        <p:spPr>
          <a:xfrm>
            <a:off x="10220038" y="3402495"/>
            <a:ext cx="290183" cy="28476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unter_hider_bot">
            <a:extLst>
              <a:ext uri="{FF2B5EF4-FFF2-40B4-BE49-F238E27FC236}">
                <a16:creationId xmlns:a16="http://schemas.microsoft.com/office/drawing/2014/main" id="{CEE462A1-2279-4A9E-A305-510633F4E73C}"/>
              </a:ext>
            </a:extLst>
          </p:cNvPr>
          <p:cNvSpPr/>
          <p:nvPr/>
        </p:nvSpPr>
        <p:spPr>
          <a:xfrm>
            <a:off x="10220038" y="0"/>
            <a:ext cx="290183" cy="305696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2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L 0.19336 -0.060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61" y="-300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3.7037E-7 L 0.18295 -0.0541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41" y="-270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33333E-6 L 0.37592 -0.2287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89" y="-11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64" presetClass="path" presetSubtype="0" repeatCount="indefinite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0.01042 L 4.58333E-6 -0.26042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14" grpId="0"/>
      <p:bldP spid="16" grpId="0" animBg="1"/>
      <p:bldP spid="4" grpId="0"/>
      <p:bldP spid="4" grpId="1"/>
      <p:bldP spid="4" grpId="2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C8FC646-2070-4773-97D9-421BAB308D98}"/>
              </a:ext>
            </a:extLst>
          </p:cNvPr>
          <p:cNvGrpSpPr/>
          <p:nvPr/>
        </p:nvGrpSpPr>
        <p:grpSpPr>
          <a:xfrm>
            <a:off x="5128025" y="2857635"/>
            <a:ext cx="6317840" cy="602861"/>
            <a:chOff x="5128025" y="2857635"/>
            <a:chExt cx="6317840" cy="60286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D79628F-04E0-4D2C-A566-8CD23E8BD522}"/>
                </a:ext>
              </a:extLst>
            </p:cNvPr>
            <p:cNvSpPr txBox="1"/>
            <p:nvPr/>
          </p:nvSpPr>
          <p:spPr>
            <a:xfrm>
              <a:off x="5128025" y="2857635"/>
              <a:ext cx="529506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  <a:latin typeface="Advent Pro" panose="02000506040000020004" pitchFamily="2" charset="0"/>
                </a:rPr>
                <a:t>let </a:t>
              </a:r>
              <a:r>
                <a:rPr lang="en-US" sz="3200" b="1" dirty="0" err="1">
                  <a:solidFill>
                    <a:schemeClr val="bg1"/>
                  </a:solidFill>
                  <a:latin typeface="Advent Pro" panose="02000506040000020004" pitchFamily="2" charset="0"/>
                </a:rPr>
                <a:t>imge</a:t>
              </a:r>
              <a:r>
                <a:rPr lang="en-US" sz="3200" dirty="0">
                  <a:solidFill>
                    <a:schemeClr val="bg1"/>
                  </a:solidFill>
                  <a:latin typeface="Advent Pro" panose="02000506040000020004" pitchFamily="2" charset="0"/>
                </a:rPr>
                <a:t> = </a:t>
              </a:r>
              <a:r>
                <a:rPr lang="en-US" sz="3200" dirty="0" err="1">
                  <a:solidFill>
                    <a:schemeClr val="bg1"/>
                  </a:solidFill>
                  <a:latin typeface="Advent Pro" panose="02000506040000020004" pitchFamily="2" charset="0"/>
                </a:rPr>
                <a:t>brick_generator</a:t>
              </a:r>
              <a:r>
                <a:rPr lang="en-US" sz="3200" dirty="0">
                  <a:solidFill>
                    <a:schemeClr val="bg1"/>
                  </a:solidFill>
                  <a:latin typeface="Advent Pro" panose="02000506040000020004" pitchFamily="2" charset="0"/>
                </a:rPr>
                <a:t>(      ,</a:t>
              </a:r>
              <a:endParaRPr lang="en-US" dirty="0">
                <a:solidFill>
                  <a:schemeClr val="bg1"/>
                </a:solidFill>
                <a:latin typeface="Advent Pro" panose="02000506040000020004" pitchFamily="2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FFC7592-2A2D-4373-AB57-3AF881CDE10E}"/>
                </a:ext>
              </a:extLst>
            </p:cNvPr>
            <p:cNvSpPr txBox="1"/>
            <p:nvPr/>
          </p:nvSpPr>
          <p:spPr>
            <a:xfrm>
              <a:off x="9356034" y="2940830"/>
              <a:ext cx="7156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255</a:t>
              </a:r>
              <a:endParaRPr lang="en-US" b="1" dirty="0">
                <a:solidFill>
                  <a:schemeClr val="bg1"/>
                </a:solidFill>
                <a:latin typeface="Advent Pro" panose="02000506040000020004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173F7DA-BDCA-4A12-A7F8-5DA34C8C2BEB}"/>
                </a:ext>
              </a:extLst>
            </p:cNvPr>
            <p:cNvSpPr txBox="1"/>
            <p:nvPr/>
          </p:nvSpPr>
          <p:spPr>
            <a:xfrm>
              <a:off x="10594135" y="2875721"/>
              <a:ext cx="85173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  <a:latin typeface="Advent Pro" panose="02000506040000020004" pitchFamily="2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dvent Pro" panose="02000506040000020004" pitchFamily="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F6B873-8E79-44C9-A497-33EC3E62A946}"/>
                </a:ext>
              </a:extLst>
            </p:cNvPr>
            <p:cNvSpPr txBox="1"/>
            <p:nvPr/>
          </p:nvSpPr>
          <p:spPr>
            <a:xfrm>
              <a:off x="10252037" y="2940830"/>
              <a:ext cx="85173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6</a:t>
              </a:r>
              <a:endParaRPr lang="en-US" b="1" dirty="0">
                <a:solidFill>
                  <a:schemeClr val="bg1"/>
                </a:solidFill>
                <a:latin typeface="Advent Pro" panose="02000506040000020004" pitchFamily="2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9ED978F-C769-479B-81EF-2A4BD7E724EB}"/>
              </a:ext>
            </a:extLst>
          </p:cNvPr>
          <p:cNvSpPr txBox="1"/>
          <p:nvPr/>
        </p:nvSpPr>
        <p:spPr>
          <a:xfrm>
            <a:off x="4808385" y="350693"/>
            <a:ext cx="3303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Editor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4C6F4AD-83FC-426F-B018-74B6952B3BAC}"/>
              </a:ext>
            </a:extLst>
          </p:cNvPr>
          <p:cNvSpPr/>
          <p:nvPr/>
        </p:nvSpPr>
        <p:spPr>
          <a:xfrm>
            <a:off x="3833913" y="352836"/>
            <a:ext cx="741390" cy="1013520"/>
          </a:xfrm>
          <a:custGeom>
            <a:avLst/>
            <a:gdLst>
              <a:gd name="connsiteX0" fmla="*/ 756407 w 834662"/>
              <a:gd name="connsiteY0" fmla="*/ 1042452 h 1141026"/>
              <a:gd name="connsiteX1" fmla="*/ 735205 w 834662"/>
              <a:gd name="connsiteY1" fmla="*/ 1063637 h 1141026"/>
              <a:gd name="connsiteX2" fmla="*/ 100881 w 834662"/>
              <a:gd name="connsiteY2" fmla="*/ 1063637 h 1141026"/>
              <a:gd name="connsiteX3" fmla="*/ 79676 w 834662"/>
              <a:gd name="connsiteY3" fmla="*/ 1042452 h 1141026"/>
              <a:gd name="connsiteX4" fmla="*/ 79676 w 834662"/>
              <a:gd name="connsiteY4" fmla="*/ 100866 h 1141026"/>
              <a:gd name="connsiteX5" fmla="*/ 100881 w 834662"/>
              <a:gd name="connsiteY5" fmla="*/ 79679 h 1141026"/>
              <a:gd name="connsiteX6" fmla="*/ 538808 w 834662"/>
              <a:gd name="connsiteY6" fmla="*/ 79679 h 1141026"/>
              <a:gd name="connsiteX7" fmla="*/ 538808 w 834662"/>
              <a:gd name="connsiteY7" fmla="*/ 194122 h 1141026"/>
              <a:gd name="connsiteX8" fmla="*/ 538808 w 834662"/>
              <a:gd name="connsiteY8" fmla="*/ 194139 h 1141026"/>
              <a:gd name="connsiteX9" fmla="*/ 639655 w 834662"/>
              <a:gd name="connsiteY9" fmla="*/ 294986 h 1141026"/>
              <a:gd name="connsiteX10" fmla="*/ 639655 w 834662"/>
              <a:gd name="connsiteY10" fmla="*/ 294986 h 1141026"/>
              <a:gd name="connsiteX11" fmla="*/ 756404 w 834662"/>
              <a:gd name="connsiteY11" fmla="*/ 294986 h 1141026"/>
              <a:gd name="connsiteX12" fmla="*/ 756404 w 834662"/>
              <a:gd name="connsiteY12" fmla="*/ 424254 h 1141026"/>
              <a:gd name="connsiteX13" fmla="*/ 836093 w 834662"/>
              <a:gd name="connsiteY13" fmla="*/ 293118 h 1141026"/>
              <a:gd name="connsiteX14" fmla="*/ 835581 w 834662"/>
              <a:gd name="connsiteY14" fmla="*/ 252558 h 1141026"/>
              <a:gd name="connsiteX15" fmla="*/ 824258 w 834662"/>
              <a:gd name="connsiteY15" fmla="*/ 226821 h 1141026"/>
              <a:gd name="connsiteX16" fmla="*/ 606662 w 834662"/>
              <a:gd name="connsiteY16" fmla="*/ 11512 h 1141026"/>
              <a:gd name="connsiteX17" fmla="*/ 581060 w 834662"/>
              <a:gd name="connsiteY17" fmla="*/ 482 h 1141026"/>
              <a:gd name="connsiteX18" fmla="*/ 100881 w 834662"/>
              <a:gd name="connsiteY18" fmla="*/ 0 h 1141026"/>
              <a:gd name="connsiteX19" fmla="*/ 0 w 834662"/>
              <a:gd name="connsiteY19" fmla="*/ 100866 h 1141026"/>
              <a:gd name="connsiteX20" fmla="*/ 0 w 834662"/>
              <a:gd name="connsiteY20" fmla="*/ 1042452 h 1141026"/>
              <a:gd name="connsiteX21" fmla="*/ 100881 w 834662"/>
              <a:gd name="connsiteY21" fmla="*/ 1143316 h 1141026"/>
              <a:gd name="connsiteX22" fmla="*/ 735202 w 834662"/>
              <a:gd name="connsiteY22" fmla="*/ 1143316 h 1141026"/>
              <a:gd name="connsiteX23" fmla="*/ 836093 w 834662"/>
              <a:gd name="connsiteY23" fmla="*/ 1042452 h 1141026"/>
              <a:gd name="connsiteX24" fmla="*/ 836093 w 834662"/>
              <a:gd name="connsiteY24" fmla="*/ 721768 h 1141026"/>
              <a:gd name="connsiteX25" fmla="*/ 756404 w 834662"/>
              <a:gd name="connsiteY25" fmla="*/ 852880 h 1141026"/>
              <a:gd name="connsiteX26" fmla="*/ 756404 w 834662"/>
              <a:gd name="connsiteY26" fmla="*/ 1042452 h 1141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34662" h="1141026">
                <a:moveTo>
                  <a:pt x="756407" y="1042452"/>
                </a:moveTo>
                <a:cubicBezTo>
                  <a:pt x="756407" y="1054125"/>
                  <a:pt x="746883" y="1063637"/>
                  <a:pt x="735205" y="1063637"/>
                </a:cubicBezTo>
                <a:lnTo>
                  <a:pt x="100881" y="1063637"/>
                </a:lnTo>
                <a:cubicBezTo>
                  <a:pt x="89212" y="1063637"/>
                  <a:pt x="79676" y="1054125"/>
                  <a:pt x="79676" y="1042452"/>
                </a:cubicBezTo>
                <a:lnTo>
                  <a:pt x="79676" y="100866"/>
                </a:lnTo>
                <a:cubicBezTo>
                  <a:pt x="79676" y="89193"/>
                  <a:pt x="89212" y="79679"/>
                  <a:pt x="100881" y="79679"/>
                </a:cubicBezTo>
                <a:lnTo>
                  <a:pt x="538808" y="79679"/>
                </a:lnTo>
                <a:lnTo>
                  <a:pt x="538808" y="194122"/>
                </a:lnTo>
                <a:lnTo>
                  <a:pt x="538808" y="194139"/>
                </a:lnTo>
                <a:cubicBezTo>
                  <a:pt x="538808" y="249740"/>
                  <a:pt x="584059" y="294986"/>
                  <a:pt x="639655" y="294986"/>
                </a:cubicBezTo>
                <a:lnTo>
                  <a:pt x="639655" y="294986"/>
                </a:lnTo>
                <a:lnTo>
                  <a:pt x="756404" y="294986"/>
                </a:lnTo>
                <a:lnTo>
                  <a:pt x="756404" y="424254"/>
                </a:lnTo>
                <a:lnTo>
                  <a:pt x="836093" y="293118"/>
                </a:lnTo>
                <a:cubicBezTo>
                  <a:pt x="836093" y="293118"/>
                  <a:pt x="835581" y="254507"/>
                  <a:pt x="835581" y="252558"/>
                </a:cubicBezTo>
                <a:cubicBezTo>
                  <a:pt x="835581" y="249009"/>
                  <a:pt x="835082" y="237987"/>
                  <a:pt x="824258" y="226821"/>
                </a:cubicBezTo>
                <a:lnTo>
                  <a:pt x="606662" y="11512"/>
                </a:lnTo>
                <a:cubicBezTo>
                  <a:pt x="603316" y="8190"/>
                  <a:pt x="596627" y="482"/>
                  <a:pt x="581060" y="482"/>
                </a:cubicBezTo>
                <a:cubicBezTo>
                  <a:pt x="580204" y="485"/>
                  <a:pt x="100881" y="0"/>
                  <a:pt x="100881" y="0"/>
                </a:cubicBezTo>
                <a:cubicBezTo>
                  <a:pt x="45241" y="0"/>
                  <a:pt x="0" y="45245"/>
                  <a:pt x="0" y="100866"/>
                </a:cubicBezTo>
                <a:lnTo>
                  <a:pt x="0" y="1042452"/>
                </a:lnTo>
                <a:cubicBezTo>
                  <a:pt x="0" y="1098071"/>
                  <a:pt x="45241" y="1143316"/>
                  <a:pt x="100881" y="1143316"/>
                </a:cubicBezTo>
                <a:lnTo>
                  <a:pt x="735202" y="1143316"/>
                </a:lnTo>
                <a:cubicBezTo>
                  <a:pt x="790842" y="1143316"/>
                  <a:pt x="836093" y="1098071"/>
                  <a:pt x="836093" y="1042452"/>
                </a:cubicBezTo>
                <a:lnTo>
                  <a:pt x="836093" y="721768"/>
                </a:lnTo>
                <a:lnTo>
                  <a:pt x="756404" y="852880"/>
                </a:lnTo>
                <a:lnTo>
                  <a:pt x="756404" y="1042452"/>
                </a:lnTo>
                <a:close/>
              </a:path>
            </a:pathLst>
          </a:custGeom>
          <a:solidFill>
            <a:schemeClr val="bg1"/>
          </a:solidFill>
          <a:ln w="241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pen">
            <a:extLst>
              <a:ext uri="{FF2B5EF4-FFF2-40B4-BE49-F238E27FC236}">
                <a16:creationId xmlns:a16="http://schemas.microsoft.com/office/drawing/2014/main" id="{FFE76463-4BAD-4CA1-A8C6-ACE4C6081B9C}"/>
              </a:ext>
            </a:extLst>
          </p:cNvPr>
          <p:cNvGrpSpPr/>
          <p:nvPr/>
        </p:nvGrpSpPr>
        <p:grpSpPr>
          <a:xfrm>
            <a:off x="4336534" y="446575"/>
            <a:ext cx="471851" cy="744966"/>
            <a:chOff x="1662242" y="3381604"/>
            <a:chExt cx="471851" cy="744966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C855040-9FB6-4626-9D8F-4F8817AC8DEE}"/>
                </a:ext>
              </a:extLst>
            </p:cNvPr>
            <p:cNvSpPr/>
            <p:nvPr/>
          </p:nvSpPr>
          <p:spPr>
            <a:xfrm>
              <a:off x="1662242" y="3991577"/>
              <a:ext cx="119994" cy="134993"/>
            </a:xfrm>
            <a:custGeom>
              <a:avLst/>
              <a:gdLst>
                <a:gd name="connsiteX0" fmla="*/ 38 w 135089"/>
                <a:gd name="connsiteY0" fmla="*/ 139775 h 151976"/>
                <a:gd name="connsiteX1" fmla="*/ 5637 w 135089"/>
                <a:gd name="connsiteY1" fmla="*/ 150686 h 151976"/>
                <a:gd name="connsiteX2" fmla="*/ 11627 w 135089"/>
                <a:gd name="connsiteY2" fmla="*/ 152374 h 151976"/>
                <a:gd name="connsiteX3" fmla="*/ 17851 w 135089"/>
                <a:gd name="connsiteY3" fmla="*/ 150587 h 151976"/>
                <a:gd name="connsiteX4" fmla="*/ 131454 w 135089"/>
                <a:gd name="connsiteY4" fmla="*/ 78866 h 151976"/>
                <a:gd name="connsiteX5" fmla="*/ 135188 w 135089"/>
                <a:gd name="connsiteY5" fmla="*/ 75071 h 151976"/>
                <a:gd name="connsiteX6" fmla="*/ 135700 w 135089"/>
                <a:gd name="connsiteY6" fmla="*/ 74217 h 151976"/>
                <a:gd name="connsiteX7" fmla="*/ 13571 w 135089"/>
                <a:gd name="connsiteY7" fmla="*/ 0 h 151976"/>
                <a:gd name="connsiteX8" fmla="*/ 13026 w 135089"/>
                <a:gd name="connsiteY8" fmla="*/ 878 h 151976"/>
                <a:gd name="connsiteX9" fmla="*/ 11393 w 135089"/>
                <a:gd name="connsiteY9" fmla="*/ 5917 h 151976"/>
                <a:gd name="connsiteX10" fmla="*/ 38 w 135089"/>
                <a:gd name="connsiteY10" fmla="*/ 139775 h 15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89" h="151976">
                  <a:moveTo>
                    <a:pt x="38" y="139775"/>
                  </a:moveTo>
                  <a:cubicBezTo>
                    <a:pt x="-317" y="144170"/>
                    <a:pt x="1826" y="148408"/>
                    <a:pt x="5637" y="150686"/>
                  </a:cubicBezTo>
                  <a:cubicBezTo>
                    <a:pt x="7427" y="151814"/>
                    <a:pt x="9526" y="152374"/>
                    <a:pt x="11627" y="152374"/>
                  </a:cubicBezTo>
                  <a:cubicBezTo>
                    <a:pt x="13803" y="152374"/>
                    <a:pt x="15950" y="151773"/>
                    <a:pt x="17851" y="150587"/>
                  </a:cubicBezTo>
                  <a:lnTo>
                    <a:pt x="131454" y="78866"/>
                  </a:lnTo>
                  <a:cubicBezTo>
                    <a:pt x="132933" y="77908"/>
                    <a:pt x="134221" y="76627"/>
                    <a:pt x="135188" y="75071"/>
                  </a:cubicBezTo>
                  <a:lnTo>
                    <a:pt x="135700" y="74217"/>
                  </a:lnTo>
                  <a:lnTo>
                    <a:pt x="13571" y="0"/>
                  </a:lnTo>
                  <a:lnTo>
                    <a:pt x="13026" y="878"/>
                  </a:lnTo>
                  <a:cubicBezTo>
                    <a:pt x="12092" y="2393"/>
                    <a:pt x="11470" y="4128"/>
                    <a:pt x="11393" y="5917"/>
                  </a:cubicBezTo>
                  <a:lnTo>
                    <a:pt x="38" y="139775"/>
                  </a:ln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4F5C00D-55CC-448A-8F4D-279DA97B9B4A}"/>
                </a:ext>
              </a:extLst>
            </p:cNvPr>
            <p:cNvSpPr/>
            <p:nvPr/>
          </p:nvSpPr>
          <p:spPr>
            <a:xfrm>
              <a:off x="1692687" y="3381604"/>
              <a:ext cx="441406" cy="644967"/>
            </a:xfrm>
            <a:custGeom>
              <a:avLst/>
              <a:gdLst>
                <a:gd name="connsiteX0" fmla="*/ 497835 w 496937"/>
                <a:gd name="connsiteY0" fmla="*/ 35133 h 726107"/>
                <a:gd name="connsiteX1" fmla="*/ 489356 w 496937"/>
                <a:gd name="connsiteY1" fmla="*/ 23597 h 726107"/>
                <a:gd name="connsiteX2" fmla="*/ 455038 w 496937"/>
                <a:gd name="connsiteY2" fmla="*/ 2721 h 726107"/>
                <a:gd name="connsiteX3" fmla="*/ 445314 w 496937"/>
                <a:gd name="connsiteY3" fmla="*/ 0 h 726107"/>
                <a:gd name="connsiteX4" fmla="*/ 429277 w 496937"/>
                <a:gd name="connsiteY4" fmla="*/ 8969 h 726107"/>
                <a:gd name="connsiteX5" fmla="*/ 396838 w 496937"/>
                <a:gd name="connsiteY5" fmla="*/ 62409 h 726107"/>
                <a:gd name="connsiteX6" fmla="*/ 386716 w 496937"/>
                <a:gd name="connsiteY6" fmla="*/ 56279 h 726107"/>
                <a:gd name="connsiteX7" fmla="*/ 375904 w 496937"/>
                <a:gd name="connsiteY7" fmla="*/ 53247 h 726107"/>
                <a:gd name="connsiteX8" fmla="*/ 370959 w 496937"/>
                <a:gd name="connsiteY8" fmla="*/ 53831 h 726107"/>
                <a:gd name="connsiteX9" fmla="*/ 358089 w 496937"/>
                <a:gd name="connsiteY9" fmla="*/ 63282 h 726107"/>
                <a:gd name="connsiteX10" fmla="*/ 0 w 496937"/>
                <a:gd name="connsiteY10" fmla="*/ 652675 h 726107"/>
                <a:gd name="connsiteX11" fmla="*/ 122128 w 496937"/>
                <a:gd name="connsiteY11" fmla="*/ 726885 h 726107"/>
                <a:gd name="connsiteX12" fmla="*/ 480257 w 496937"/>
                <a:gd name="connsiteY12" fmla="*/ 137534 h 726107"/>
                <a:gd name="connsiteX13" fmla="*/ 473256 w 496937"/>
                <a:gd name="connsiteY13" fmla="*/ 108858 h 726107"/>
                <a:gd name="connsiteX14" fmla="*/ 463177 w 496937"/>
                <a:gd name="connsiteY14" fmla="*/ 102753 h 726107"/>
                <a:gd name="connsiteX15" fmla="*/ 495659 w 496937"/>
                <a:gd name="connsiteY15" fmla="*/ 49313 h 726107"/>
                <a:gd name="connsiteX16" fmla="*/ 497835 w 496937"/>
                <a:gd name="connsiteY16" fmla="*/ 35133 h 726107"/>
                <a:gd name="connsiteX17" fmla="*/ 411580 w 496937"/>
                <a:gd name="connsiteY17" fmla="*/ 151267 h 726107"/>
                <a:gd name="connsiteX18" fmla="*/ 285496 w 496937"/>
                <a:gd name="connsiteY18" fmla="*/ 358758 h 726107"/>
                <a:gd name="connsiteX19" fmla="*/ 268448 w 496937"/>
                <a:gd name="connsiteY19" fmla="*/ 368325 h 726107"/>
                <a:gd name="connsiteX20" fmla="*/ 258101 w 496937"/>
                <a:gd name="connsiteY20" fmla="*/ 365430 h 726107"/>
                <a:gd name="connsiteX21" fmla="*/ 251443 w 496937"/>
                <a:gd name="connsiteY21" fmla="*/ 338060 h 726107"/>
                <a:gd name="connsiteX22" fmla="*/ 377538 w 496937"/>
                <a:gd name="connsiteY22" fmla="*/ 130569 h 726107"/>
                <a:gd name="connsiteX23" fmla="*/ 404929 w 496937"/>
                <a:gd name="connsiteY23" fmla="*/ 123897 h 726107"/>
                <a:gd name="connsiteX24" fmla="*/ 411580 w 496937"/>
                <a:gd name="connsiteY24" fmla="*/ 151267 h 72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96937" h="726107">
                  <a:moveTo>
                    <a:pt x="497835" y="35133"/>
                  </a:moveTo>
                  <a:cubicBezTo>
                    <a:pt x="496667" y="30325"/>
                    <a:pt x="493635" y="26188"/>
                    <a:pt x="489356" y="23597"/>
                  </a:cubicBezTo>
                  <a:lnTo>
                    <a:pt x="455038" y="2721"/>
                  </a:lnTo>
                  <a:cubicBezTo>
                    <a:pt x="451970" y="876"/>
                    <a:pt x="448626" y="0"/>
                    <a:pt x="445314" y="0"/>
                  </a:cubicBezTo>
                  <a:cubicBezTo>
                    <a:pt x="438970" y="0"/>
                    <a:pt x="432789" y="3189"/>
                    <a:pt x="429277" y="8969"/>
                  </a:cubicBezTo>
                  <a:lnTo>
                    <a:pt x="396838" y="62409"/>
                  </a:lnTo>
                  <a:lnTo>
                    <a:pt x="386716" y="56279"/>
                  </a:lnTo>
                  <a:cubicBezTo>
                    <a:pt x="383450" y="54275"/>
                    <a:pt x="379682" y="53247"/>
                    <a:pt x="375904" y="53247"/>
                  </a:cubicBezTo>
                  <a:cubicBezTo>
                    <a:pt x="374271" y="53247"/>
                    <a:pt x="372592" y="53443"/>
                    <a:pt x="370959" y="53831"/>
                  </a:cubicBezTo>
                  <a:cubicBezTo>
                    <a:pt x="365589" y="55153"/>
                    <a:pt x="360967" y="58554"/>
                    <a:pt x="358089" y="63282"/>
                  </a:cubicBezTo>
                  <a:lnTo>
                    <a:pt x="0" y="652675"/>
                  </a:lnTo>
                  <a:lnTo>
                    <a:pt x="122128" y="726885"/>
                  </a:lnTo>
                  <a:lnTo>
                    <a:pt x="480257" y="137534"/>
                  </a:lnTo>
                  <a:cubicBezTo>
                    <a:pt x="486246" y="127672"/>
                    <a:pt x="483091" y="114831"/>
                    <a:pt x="473256" y="108858"/>
                  </a:cubicBezTo>
                  <a:lnTo>
                    <a:pt x="463177" y="102753"/>
                  </a:lnTo>
                  <a:lnTo>
                    <a:pt x="495659" y="49313"/>
                  </a:lnTo>
                  <a:cubicBezTo>
                    <a:pt x="498226" y="45057"/>
                    <a:pt x="499003" y="39994"/>
                    <a:pt x="497835" y="35133"/>
                  </a:cubicBezTo>
                  <a:close/>
                  <a:moveTo>
                    <a:pt x="411580" y="151267"/>
                  </a:moveTo>
                  <a:lnTo>
                    <a:pt x="285496" y="358758"/>
                  </a:lnTo>
                  <a:cubicBezTo>
                    <a:pt x="281749" y="364926"/>
                    <a:pt x="275183" y="368325"/>
                    <a:pt x="268448" y="368325"/>
                  </a:cubicBezTo>
                  <a:cubicBezTo>
                    <a:pt x="264947" y="368325"/>
                    <a:pt x="261370" y="367391"/>
                    <a:pt x="258101" y="365430"/>
                  </a:cubicBezTo>
                  <a:cubicBezTo>
                    <a:pt x="248722" y="359708"/>
                    <a:pt x="245721" y="347456"/>
                    <a:pt x="251443" y="338060"/>
                  </a:cubicBezTo>
                  <a:lnTo>
                    <a:pt x="377538" y="130569"/>
                  </a:lnTo>
                  <a:cubicBezTo>
                    <a:pt x="383260" y="121173"/>
                    <a:pt x="395519" y="118179"/>
                    <a:pt x="404929" y="123897"/>
                  </a:cubicBezTo>
                  <a:cubicBezTo>
                    <a:pt x="414313" y="129619"/>
                    <a:pt x="417302" y="141871"/>
                    <a:pt x="411580" y="151267"/>
                  </a:cubicBez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pic>
        <p:nvPicPr>
          <p:cNvPr id="2052" name="Picture 4" descr="Related image">
            <a:extLst>
              <a:ext uri="{FF2B5EF4-FFF2-40B4-BE49-F238E27FC236}">
                <a16:creationId xmlns:a16="http://schemas.microsoft.com/office/drawing/2014/main" id="{2C380878-D8D4-40CC-B183-601F53E8457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08" y="2857635"/>
            <a:ext cx="3315236" cy="331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idea is to">
            <a:extLst>
              <a:ext uri="{FF2B5EF4-FFF2-40B4-BE49-F238E27FC236}">
                <a16:creationId xmlns:a16="http://schemas.microsoft.com/office/drawing/2014/main" id="{693F8D49-6696-4D49-AABF-6A2C70901D6F}"/>
              </a:ext>
            </a:extLst>
          </p:cNvPr>
          <p:cNvSpPr txBox="1"/>
          <p:nvPr/>
        </p:nvSpPr>
        <p:spPr>
          <a:xfrm>
            <a:off x="2078077" y="1588775"/>
            <a:ext cx="8345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dvent Pro" panose="02000506040000020004" pitchFamily="2" charset="0"/>
              </a:rPr>
              <a:t>eg</a:t>
            </a:r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2</a:t>
            </a:r>
            <a:r>
              <a:rPr lang="en-US" sz="2800" dirty="0">
                <a:solidFill>
                  <a:schemeClr val="bg1"/>
                </a:solidFill>
                <a:latin typeface="Advent Pro" panose="02000506040000020004" pitchFamily="2" charset="0"/>
              </a:rPr>
              <a:t> – </a:t>
            </a:r>
            <a:r>
              <a:rPr lang="en-US" sz="2800" b="1" dirty="0">
                <a:solidFill>
                  <a:schemeClr val="bg1"/>
                </a:solidFill>
                <a:latin typeface="Advent Pro" panose="02000506040000020004" pitchFamily="2" charset="0"/>
              </a:rPr>
              <a:t>Brick Generator</a:t>
            </a:r>
            <a:endParaRPr lang="en-US" sz="4400" b="1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79A370-C102-432C-B038-EBEA85A7B670}"/>
              </a:ext>
            </a:extLst>
          </p:cNvPr>
          <p:cNvSpPr txBox="1"/>
          <p:nvPr/>
        </p:nvSpPr>
        <p:spPr>
          <a:xfrm>
            <a:off x="5128025" y="3692997"/>
            <a:ext cx="5575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dvent Pro" panose="02000506040000020004" pitchFamily="2" charset="0"/>
              </a:rPr>
              <a:t>let </a:t>
            </a:r>
            <a:r>
              <a:rPr lang="en-US" sz="2800" b="1" dirty="0">
                <a:solidFill>
                  <a:schemeClr val="bg1"/>
                </a:solidFill>
                <a:latin typeface="Advent Pro" panose="02000506040000020004" pitchFamily="2" charset="0"/>
              </a:rPr>
              <a:t>blur</a:t>
            </a:r>
            <a:r>
              <a:rPr lang="en-US" sz="2800" dirty="0">
                <a:solidFill>
                  <a:schemeClr val="bg1"/>
                </a:solidFill>
                <a:latin typeface="Advent Pro" panose="02000506040000020004" pitchFamily="2" charset="0"/>
              </a:rPr>
              <a:t> = </a:t>
            </a:r>
            <a:r>
              <a:rPr lang="en-US" sz="2800" dirty="0" err="1">
                <a:solidFill>
                  <a:schemeClr val="bg1"/>
                </a:solidFill>
                <a:latin typeface="Advent Pro" panose="02000506040000020004" pitchFamily="2" charset="0"/>
              </a:rPr>
              <a:t>gaussian_blur</a:t>
            </a:r>
            <a:r>
              <a:rPr lang="en-US" sz="2800" dirty="0">
                <a:solidFill>
                  <a:schemeClr val="bg1"/>
                </a:solidFill>
                <a:latin typeface="Advent Pro" panose="02000506040000020004" pitchFamily="2" charset="0"/>
              </a:rPr>
              <a:t>(          , </a:t>
            </a:r>
            <a:r>
              <a:rPr lang="en-US" sz="2800" b="1" dirty="0">
                <a:solidFill>
                  <a:schemeClr val="bg1"/>
                </a:solidFill>
                <a:latin typeface="Advent Pro" panose="02000506040000020004" pitchFamily="2" charset="0"/>
              </a:rPr>
              <a:t>(5, 5)</a:t>
            </a:r>
            <a:r>
              <a:rPr lang="en-US" sz="2800" dirty="0">
                <a:solidFill>
                  <a:schemeClr val="bg1"/>
                </a:solidFill>
                <a:latin typeface="Advent Pro" panose="02000506040000020004" pitchFamily="2" charset="0"/>
              </a:rPr>
              <a:t>)</a:t>
            </a:r>
            <a:endParaRPr lang="en-US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82A060-45A4-45CC-824A-F42947D136A0}"/>
              </a:ext>
            </a:extLst>
          </p:cNvPr>
          <p:cNvSpPr txBox="1"/>
          <p:nvPr/>
        </p:nvSpPr>
        <p:spPr>
          <a:xfrm>
            <a:off x="5591648" y="2866843"/>
            <a:ext cx="2183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chemeClr val="bg1"/>
                </a:solidFill>
                <a:latin typeface="Advent Pro" panose="02000506040000020004" pitchFamily="2" charset="0"/>
              </a:rPr>
              <a:t>imge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D817E9-C4FA-45BF-9A70-A7004C4CD8BF}"/>
              </a:ext>
            </a:extLst>
          </p:cNvPr>
          <p:cNvSpPr txBox="1"/>
          <p:nvPr/>
        </p:nvSpPr>
        <p:spPr>
          <a:xfrm>
            <a:off x="5128025" y="4448718"/>
            <a:ext cx="40609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return</a:t>
            </a:r>
            <a:r>
              <a:rPr lang="en-US" sz="3200" dirty="0">
                <a:solidFill>
                  <a:schemeClr val="bg1"/>
                </a:solidFill>
                <a:latin typeface="Advent Pro" panose="02000506040000020004" pitchFamily="2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Advent Pro" panose="02000506040000020004" pitchFamily="2" charset="0"/>
              </a:rPr>
              <a:t>blur</a:t>
            </a:r>
            <a:endParaRPr lang="en-US" b="1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83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0.24388 0.1166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88" y="5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7" grpId="0"/>
      <p:bldP spid="13" grpId="0"/>
      <p:bldP spid="13" grpId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CB82CA8-9D81-49DC-A197-D490D8BAB9CA}"/>
              </a:ext>
            </a:extLst>
          </p:cNvPr>
          <p:cNvSpPr txBox="1"/>
          <p:nvPr/>
        </p:nvSpPr>
        <p:spPr>
          <a:xfrm>
            <a:off x="4808385" y="3836496"/>
            <a:ext cx="777369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{</a:t>
            </a:r>
          </a:p>
          <a:p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	functions: [“                         ”,  “                       ”],</a:t>
            </a:r>
          </a:p>
          <a:p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	data: {</a:t>
            </a:r>
          </a:p>
          <a:p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		</a:t>
            </a:r>
            <a:r>
              <a:rPr lang="en-US" sz="2400" dirty="0" err="1">
                <a:solidFill>
                  <a:schemeClr val="bg1"/>
                </a:solidFill>
                <a:latin typeface="Advent Pro" panose="02000506040000020004" pitchFamily="2" charset="0"/>
              </a:rPr>
              <a:t>seedBrickGenerator</a:t>
            </a:r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:    ,</a:t>
            </a:r>
          </a:p>
          <a:p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		</a:t>
            </a:r>
            <a:r>
              <a:rPr lang="en-US" sz="2400" dirty="0" err="1">
                <a:solidFill>
                  <a:schemeClr val="bg1"/>
                </a:solidFill>
                <a:latin typeface="Advent Pro" panose="02000506040000020004" pitchFamily="2" charset="0"/>
              </a:rPr>
              <a:t>kernelGaussian</a:t>
            </a:r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: [   ,   ]</a:t>
            </a:r>
          </a:p>
          <a:p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	}</a:t>
            </a:r>
          </a:p>
          <a:p>
            <a:r>
              <a:rPr lang="en-US" sz="2400" dirty="0">
                <a:solidFill>
                  <a:schemeClr val="bg1"/>
                </a:solidFill>
                <a:latin typeface="Advent Pro" panose="02000506040000020004" pitchFamily="2" charset="0"/>
              </a:rPr>
              <a:t>}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5CE7307-C3D2-4AD2-B2D8-31C64CEA8CB8}"/>
              </a:ext>
            </a:extLst>
          </p:cNvPr>
          <p:cNvSpPr txBox="1"/>
          <p:nvPr/>
        </p:nvSpPr>
        <p:spPr>
          <a:xfrm>
            <a:off x="4808385" y="350693"/>
            <a:ext cx="3303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Editor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932C428-384C-4F86-9676-60E04FCDECBE}"/>
              </a:ext>
            </a:extLst>
          </p:cNvPr>
          <p:cNvSpPr/>
          <p:nvPr/>
        </p:nvSpPr>
        <p:spPr>
          <a:xfrm>
            <a:off x="3833913" y="352836"/>
            <a:ext cx="741390" cy="1013520"/>
          </a:xfrm>
          <a:custGeom>
            <a:avLst/>
            <a:gdLst>
              <a:gd name="connsiteX0" fmla="*/ 756407 w 834662"/>
              <a:gd name="connsiteY0" fmla="*/ 1042452 h 1141026"/>
              <a:gd name="connsiteX1" fmla="*/ 735205 w 834662"/>
              <a:gd name="connsiteY1" fmla="*/ 1063637 h 1141026"/>
              <a:gd name="connsiteX2" fmla="*/ 100881 w 834662"/>
              <a:gd name="connsiteY2" fmla="*/ 1063637 h 1141026"/>
              <a:gd name="connsiteX3" fmla="*/ 79676 w 834662"/>
              <a:gd name="connsiteY3" fmla="*/ 1042452 h 1141026"/>
              <a:gd name="connsiteX4" fmla="*/ 79676 w 834662"/>
              <a:gd name="connsiteY4" fmla="*/ 100866 h 1141026"/>
              <a:gd name="connsiteX5" fmla="*/ 100881 w 834662"/>
              <a:gd name="connsiteY5" fmla="*/ 79679 h 1141026"/>
              <a:gd name="connsiteX6" fmla="*/ 538808 w 834662"/>
              <a:gd name="connsiteY6" fmla="*/ 79679 h 1141026"/>
              <a:gd name="connsiteX7" fmla="*/ 538808 w 834662"/>
              <a:gd name="connsiteY7" fmla="*/ 194122 h 1141026"/>
              <a:gd name="connsiteX8" fmla="*/ 538808 w 834662"/>
              <a:gd name="connsiteY8" fmla="*/ 194139 h 1141026"/>
              <a:gd name="connsiteX9" fmla="*/ 639655 w 834662"/>
              <a:gd name="connsiteY9" fmla="*/ 294986 h 1141026"/>
              <a:gd name="connsiteX10" fmla="*/ 639655 w 834662"/>
              <a:gd name="connsiteY10" fmla="*/ 294986 h 1141026"/>
              <a:gd name="connsiteX11" fmla="*/ 756404 w 834662"/>
              <a:gd name="connsiteY11" fmla="*/ 294986 h 1141026"/>
              <a:gd name="connsiteX12" fmla="*/ 756404 w 834662"/>
              <a:gd name="connsiteY12" fmla="*/ 424254 h 1141026"/>
              <a:gd name="connsiteX13" fmla="*/ 836093 w 834662"/>
              <a:gd name="connsiteY13" fmla="*/ 293118 h 1141026"/>
              <a:gd name="connsiteX14" fmla="*/ 835581 w 834662"/>
              <a:gd name="connsiteY14" fmla="*/ 252558 h 1141026"/>
              <a:gd name="connsiteX15" fmla="*/ 824258 w 834662"/>
              <a:gd name="connsiteY15" fmla="*/ 226821 h 1141026"/>
              <a:gd name="connsiteX16" fmla="*/ 606662 w 834662"/>
              <a:gd name="connsiteY16" fmla="*/ 11512 h 1141026"/>
              <a:gd name="connsiteX17" fmla="*/ 581060 w 834662"/>
              <a:gd name="connsiteY17" fmla="*/ 482 h 1141026"/>
              <a:gd name="connsiteX18" fmla="*/ 100881 w 834662"/>
              <a:gd name="connsiteY18" fmla="*/ 0 h 1141026"/>
              <a:gd name="connsiteX19" fmla="*/ 0 w 834662"/>
              <a:gd name="connsiteY19" fmla="*/ 100866 h 1141026"/>
              <a:gd name="connsiteX20" fmla="*/ 0 w 834662"/>
              <a:gd name="connsiteY20" fmla="*/ 1042452 h 1141026"/>
              <a:gd name="connsiteX21" fmla="*/ 100881 w 834662"/>
              <a:gd name="connsiteY21" fmla="*/ 1143316 h 1141026"/>
              <a:gd name="connsiteX22" fmla="*/ 735202 w 834662"/>
              <a:gd name="connsiteY22" fmla="*/ 1143316 h 1141026"/>
              <a:gd name="connsiteX23" fmla="*/ 836093 w 834662"/>
              <a:gd name="connsiteY23" fmla="*/ 1042452 h 1141026"/>
              <a:gd name="connsiteX24" fmla="*/ 836093 w 834662"/>
              <a:gd name="connsiteY24" fmla="*/ 721768 h 1141026"/>
              <a:gd name="connsiteX25" fmla="*/ 756404 w 834662"/>
              <a:gd name="connsiteY25" fmla="*/ 852880 h 1141026"/>
              <a:gd name="connsiteX26" fmla="*/ 756404 w 834662"/>
              <a:gd name="connsiteY26" fmla="*/ 1042452 h 1141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34662" h="1141026">
                <a:moveTo>
                  <a:pt x="756407" y="1042452"/>
                </a:moveTo>
                <a:cubicBezTo>
                  <a:pt x="756407" y="1054125"/>
                  <a:pt x="746883" y="1063637"/>
                  <a:pt x="735205" y="1063637"/>
                </a:cubicBezTo>
                <a:lnTo>
                  <a:pt x="100881" y="1063637"/>
                </a:lnTo>
                <a:cubicBezTo>
                  <a:pt x="89212" y="1063637"/>
                  <a:pt x="79676" y="1054125"/>
                  <a:pt x="79676" y="1042452"/>
                </a:cubicBezTo>
                <a:lnTo>
                  <a:pt x="79676" y="100866"/>
                </a:lnTo>
                <a:cubicBezTo>
                  <a:pt x="79676" y="89193"/>
                  <a:pt x="89212" y="79679"/>
                  <a:pt x="100881" y="79679"/>
                </a:cubicBezTo>
                <a:lnTo>
                  <a:pt x="538808" y="79679"/>
                </a:lnTo>
                <a:lnTo>
                  <a:pt x="538808" y="194122"/>
                </a:lnTo>
                <a:lnTo>
                  <a:pt x="538808" y="194139"/>
                </a:lnTo>
                <a:cubicBezTo>
                  <a:pt x="538808" y="249740"/>
                  <a:pt x="584059" y="294986"/>
                  <a:pt x="639655" y="294986"/>
                </a:cubicBezTo>
                <a:lnTo>
                  <a:pt x="639655" y="294986"/>
                </a:lnTo>
                <a:lnTo>
                  <a:pt x="756404" y="294986"/>
                </a:lnTo>
                <a:lnTo>
                  <a:pt x="756404" y="424254"/>
                </a:lnTo>
                <a:lnTo>
                  <a:pt x="836093" y="293118"/>
                </a:lnTo>
                <a:cubicBezTo>
                  <a:pt x="836093" y="293118"/>
                  <a:pt x="835581" y="254507"/>
                  <a:pt x="835581" y="252558"/>
                </a:cubicBezTo>
                <a:cubicBezTo>
                  <a:pt x="835581" y="249009"/>
                  <a:pt x="835082" y="237987"/>
                  <a:pt x="824258" y="226821"/>
                </a:cubicBezTo>
                <a:lnTo>
                  <a:pt x="606662" y="11512"/>
                </a:lnTo>
                <a:cubicBezTo>
                  <a:pt x="603316" y="8190"/>
                  <a:pt x="596627" y="482"/>
                  <a:pt x="581060" y="482"/>
                </a:cubicBezTo>
                <a:cubicBezTo>
                  <a:pt x="580204" y="485"/>
                  <a:pt x="100881" y="0"/>
                  <a:pt x="100881" y="0"/>
                </a:cubicBezTo>
                <a:cubicBezTo>
                  <a:pt x="45241" y="0"/>
                  <a:pt x="0" y="45245"/>
                  <a:pt x="0" y="100866"/>
                </a:cubicBezTo>
                <a:lnTo>
                  <a:pt x="0" y="1042452"/>
                </a:lnTo>
                <a:cubicBezTo>
                  <a:pt x="0" y="1098071"/>
                  <a:pt x="45241" y="1143316"/>
                  <a:pt x="100881" y="1143316"/>
                </a:cubicBezTo>
                <a:lnTo>
                  <a:pt x="735202" y="1143316"/>
                </a:lnTo>
                <a:cubicBezTo>
                  <a:pt x="790842" y="1143316"/>
                  <a:pt x="836093" y="1098071"/>
                  <a:pt x="836093" y="1042452"/>
                </a:cubicBezTo>
                <a:lnTo>
                  <a:pt x="836093" y="721768"/>
                </a:lnTo>
                <a:lnTo>
                  <a:pt x="756404" y="852880"/>
                </a:lnTo>
                <a:lnTo>
                  <a:pt x="756404" y="1042452"/>
                </a:lnTo>
                <a:close/>
              </a:path>
            </a:pathLst>
          </a:custGeom>
          <a:solidFill>
            <a:schemeClr val="bg1"/>
          </a:solidFill>
          <a:ln w="241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1" name="pen">
            <a:extLst>
              <a:ext uri="{FF2B5EF4-FFF2-40B4-BE49-F238E27FC236}">
                <a16:creationId xmlns:a16="http://schemas.microsoft.com/office/drawing/2014/main" id="{80F32672-3918-4CB3-8987-D17F57D61EE4}"/>
              </a:ext>
            </a:extLst>
          </p:cNvPr>
          <p:cNvGrpSpPr/>
          <p:nvPr/>
        </p:nvGrpSpPr>
        <p:grpSpPr>
          <a:xfrm>
            <a:off x="4336534" y="446575"/>
            <a:ext cx="471851" cy="744966"/>
            <a:chOff x="1662242" y="3381604"/>
            <a:chExt cx="471851" cy="744966"/>
          </a:xfrm>
          <a:solidFill>
            <a:schemeClr val="bg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372DC8C-D427-4303-97EB-598BDFD30820}"/>
                </a:ext>
              </a:extLst>
            </p:cNvPr>
            <p:cNvSpPr/>
            <p:nvPr/>
          </p:nvSpPr>
          <p:spPr>
            <a:xfrm>
              <a:off x="1662242" y="3991577"/>
              <a:ext cx="119994" cy="134993"/>
            </a:xfrm>
            <a:custGeom>
              <a:avLst/>
              <a:gdLst>
                <a:gd name="connsiteX0" fmla="*/ 38 w 135089"/>
                <a:gd name="connsiteY0" fmla="*/ 139775 h 151976"/>
                <a:gd name="connsiteX1" fmla="*/ 5637 w 135089"/>
                <a:gd name="connsiteY1" fmla="*/ 150686 h 151976"/>
                <a:gd name="connsiteX2" fmla="*/ 11627 w 135089"/>
                <a:gd name="connsiteY2" fmla="*/ 152374 h 151976"/>
                <a:gd name="connsiteX3" fmla="*/ 17851 w 135089"/>
                <a:gd name="connsiteY3" fmla="*/ 150587 h 151976"/>
                <a:gd name="connsiteX4" fmla="*/ 131454 w 135089"/>
                <a:gd name="connsiteY4" fmla="*/ 78866 h 151976"/>
                <a:gd name="connsiteX5" fmla="*/ 135188 w 135089"/>
                <a:gd name="connsiteY5" fmla="*/ 75071 h 151976"/>
                <a:gd name="connsiteX6" fmla="*/ 135700 w 135089"/>
                <a:gd name="connsiteY6" fmla="*/ 74217 h 151976"/>
                <a:gd name="connsiteX7" fmla="*/ 13571 w 135089"/>
                <a:gd name="connsiteY7" fmla="*/ 0 h 151976"/>
                <a:gd name="connsiteX8" fmla="*/ 13026 w 135089"/>
                <a:gd name="connsiteY8" fmla="*/ 878 h 151976"/>
                <a:gd name="connsiteX9" fmla="*/ 11393 w 135089"/>
                <a:gd name="connsiteY9" fmla="*/ 5917 h 151976"/>
                <a:gd name="connsiteX10" fmla="*/ 38 w 135089"/>
                <a:gd name="connsiteY10" fmla="*/ 139775 h 15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89" h="151976">
                  <a:moveTo>
                    <a:pt x="38" y="139775"/>
                  </a:moveTo>
                  <a:cubicBezTo>
                    <a:pt x="-317" y="144170"/>
                    <a:pt x="1826" y="148408"/>
                    <a:pt x="5637" y="150686"/>
                  </a:cubicBezTo>
                  <a:cubicBezTo>
                    <a:pt x="7427" y="151814"/>
                    <a:pt x="9526" y="152374"/>
                    <a:pt x="11627" y="152374"/>
                  </a:cubicBezTo>
                  <a:cubicBezTo>
                    <a:pt x="13803" y="152374"/>
                    <a:pt x="15950" y="151773"/>
                    <a:pt x="17851" y="150587"/>
                  </a:cubicBezTo>
                  <a:lnTo>
                    <a:pt x="131454" y="78866"/>
                  </a:lnTo>
                  <a:cubicBezTo>
                    <a:pt x="132933" y="77908"/>
                    <a:pt x="134221" y="76627"/>
                    <a:pt x="135188" y="75071"/>
                  </a:cubicBezTo>
                  <a:lnTo>
                    <a:pt x="135700" y="74217"/>
                  </a:lnTo>
                  <a:lnTo>
                    <a:pt x="13571" y="0"/>
                  </a:lnTo>
                  <a:lnTo>
                    <a:pt x="13026" y="878"/>
                  </a:lnTo>
                  <a:cubicBezTo>
                    <a:pt x="12092" y="2393"/>
                    <a:pt x="11470" y="4128"/>
                    <a:pt x="11393" y="5917"/>
                  </a:cubicBezTo>
                  <a:lnTo>
                    <a:pt x="38" y="139775"/>
                  </a:ln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F9F20A8-3202-4FB8-A019-760724BC1441}"/>
                </a:ext>
              </a:extLst>
            </p:cNvPr>
            <p:cNvSpPr/>
            <p:nvPr/>
          </p:nvSpPr>
          <p:spPr>
            <a:xfrm>
              <a:off x="1692687" y="3381604"/>
              <a:ext cx="441406" cy="644967"/>
            </a:xfrm>
            <a:custGeom>
              <a:avLst/>
              <a:gdLst>
                <a:gd name="connsiteX0" fmla="*/ 497835 w 496937"/>
                <a:gd name="connsiteY0" fmla="*/ 35133 h 726107"/>
                <a:gd name="connsiteX1" fmla="*/ 489356 w 496937"/>
                <a:gd name="connsiteY1" fmla="*/ 23597 h 726107"/>
                <a:gd name="connsiteX2" fmla="*/ 455038 w 496937"/>
                <a:gd name="connsiteY2" fmla="*/ 2721 h 726107"/>
                <a:gd name="connsiteX3" fmla="*/ 445314 w 496937"/>
                <a:gd name="connsiteY3" fmla="*/ 0 h 726107"/>
                <a:gd name="connsiteX4" fmla="*/ 429277 w 496937"/>
                <a:gd name="connsiteY4" fmla="*/ 8969 h 726107"/>
                <a:gd name="connsiteX5" fmla="*/ 396838 w 496937"/>
                <a:gd name="connsiteY5" fmla="*/ 62409 h 726107"/>
                <a:gd name="connsiteX6" fmla="*/ 386716 w 496937"/>
                <a:gd name="connsiteY6" fmla="*/ 56279 h 726107"/>
                <a:gd name="connsiteX7" fmla="*/ 375904 w 496937"/>
                <a:gd name="connsiteY7" fmla="*/ 53247 h 726107"/>
                <a:gd name="connsiteX8" fmla="*/ 370959 w 496937"/>
                <a:gd name="connsiteY8" fmla="*/ 53831 h 726107"/>
                <a:gd name="connsiteX9" fmla="*/ 358089 w 496937"/>
                <a:gd name="connsiteY9" fmla="*/ 63282 h 726107"/>
                <a:gd name="connsiteX10" fmla="*/ 0 w 496937"/>
                <a:gd name="connsiteY10" fmla="*/ 652675 h 726107"/>
                <a:gd name="connsiteX11" fmla="*/ 122128 w 496937"/>
                <a:gd name="connsiteY11" fmla="*/ 726885 h 726107"/>
                <a:gd name="connsiteX12" fmla="*/ 480257 w 496937"/>
                <a:gd name="connsiteY12" fmla="*/ 137534 h 726107"/>
                <a:gd name="connsiteX13" fmla="*/ 473256 w 496937"/>
                <a:gd name="connsiteY13" fmla="*/ 108858 h 726107"/>
                <a:gd name="connsiteX14" fmla="*/ 463177 w 496937"/>
                <a:gd name="connsiteY14" fmla="*/ 102753 h 726107"/>
                <a:gd name="connsiteX15" fmla="*/ 495659 w 496937"/>
                <a:gd name="connsiteY15" fmla="*/ 49313 h 726107"/>
                <a:gd name="connsiteX16" fmla="*/ 497835 w 496937"/>
                <a:gd name="connsiteY16" fmla="*/ 35133 h 726107"/>
                <a:gd name="connsiteX17" fmla="*/ 411580 w 496937"/>
                <a:gd name="connsiteY17" fmla="*/ 151267 h 726107"/>
                <a:gd name="connsiteX18" fmla="*/ 285496 w 496937"/>
                <a:gd name="connsiteY18" fmla="*/ 358758 h 726107"/>
                <a:gd name="connsiteX19" fmla="*/ 268448 w 496937"/>
                <a:gd name="connsiteY19" fmla="*/ 368325 h 726107"/>
                <a:gd name="connsiteX20" fmla="*/ 258101 w 496937"/>
                <a:gd name="connsiteY20" fmla="*/ 365430 h 726107"/>
                <a:gd name="connsiteX21" fmla="*/ 251443 w 496937"/>
                <a:gd name="connsiteY21" fmla="*/ 338060 h 726107"/>
                <a:gd name="connsiteX22" fmla="*/ 377538 w 496937"/>
                <a:gd name="connsiteY22" fmla="*/ 130569 h 726107"/>
                <a:gd name="connsiteX23" fmla="*/ 404929 w 496937"/>
                <a:gd name="connsiteY23" fmla="*/ 123897 h 726107"/>
                <a:gd name="connsiteX24" fmla="*/ 411580 w 496937"/>
                <a:gd name="connsiteY24" fmla="*/ 151267 h 72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96937" h="726107">
                  <a:moveTo>
                    <a:pt x="497835" y="35133"/>
                  </a:moveTo>
                  <a:cubicBezTo>
                    <a:pt x="496667" y="30325"/>
                    <a:pt x="493635" y="26188"/>
                    <a:pt x="489356" y="23597"/>
                  </a:cubicBezTo>
                  <a:lnTo>
                    <a:pt x="455038" y="2721"/>
                  </a:lnTo>
                  <a:cubicBezTo>
                    <a:pt x="451970" y="876"/>
                    <a:pt x="448626" y="0"/>
                    <a:pt x="445314" y="0"/>
                  </a:cubicBezTo>
                  <a:cubicBezTo>
                    <a:pt x="438970" y="0"/>
                    <a:pt x="432789" y="3189"/>
                    <a:pt x="429277" y="8969"/>
                  </a:cubicBezTo>
                  <a:lnTo>
                    <a:pt x="396838" y="62409"/>
                  </a:lnTo>
                  <a:lnTo>
                    <a:pt x="386716" y="56279"/>
                  </a:lnTo>
                  <a:cubicBezTo>
                    <a:pt x="383450" y="54275"/>
                    <a:pt x="379682" y="53247"/>
                    <a:pt x="375904" y="53247"/>
                  </a:cubicBezTo>
                  <a:cubicBezTo>
                    <a:pt x="374271" y="53247"/>
                    <a:pt x="372592" y="53443"/>
                    <a:pt x="370959" y="53831"/>
                  </a:cubicBezTo>
                  <a:cubicBezTo>
                    <a:pt x="365589" y="55153"/>
                    <a:pt x="360967" y="58554"/>
                    <a:pt x="358089" y="63282"/>
                  </a:cubicBezTo>
                  <a:lnTo>
                    <a:pt x="0" y="652675"/>
                  </a:lnTo>
                  <a:lnTo>
                    <a:pt x="122128" y="726885"/>
                  </a:lnTo>
                  <a:lnTo>
                    <a:pt x="480257" y="137534"/>
                  </a:lnTo>
                  <a:cubicBezTo>
                    <a:pt x="486246" y="127672"/>
                    <a:pt x="483091" y="114831"/>
                    <a:pt x="473256" y="108858"/>
                  </a:cubicBezTo>
                  <a:lnTo>
                    <a:pt x="463177" y="102753"/>
                  </a:lnTo>
                  <a:lnTo>
                    <a:pt x="495659" y="49313"/>
                  </a:lnTo>
                  <a:cubicBezTo>
                    <a:pt x="498226" y="45057"/>
                    <a:pt x="499003" y="39994"/>
                    <a:pt x="497835" y="35133"/>
                  </a:cubicBezTo>
                  <a:close/>
                  <a:moveTo>
                    <a:pt x="411580" y="151267"/>
                  </a:moveTo>
                  <a:lnTo>
                    <a:pt x="285496" y="358758"/>
                  </a:lnTo>
                  <a:cubicBezTo>
                    <a:pt x="281749" y="364926"/>
                    <a:pt x="275183" y="368325"/>
                    <a:pt x="268448" y="368325"/>
                  </a:cubicBezTo>
                  <a:cubicBezTo>
                    <a:pt x="264947" y="368325"/>
                    <a:pt x="261370" y="367391"/>
                    <a:pt x="258101" y="365430"/>
                  </a:cubicBezTo>
                  <a:cubicBezTo>
                    <a:pt x="248722" y="359708"/>
                    <a:pt x="245721" y="347456"/>
                    <a:pt x="251443" y="338060"/>
                  </a:cubicBezTo>
                  <a:lnTo>
                    <a:pt x="377538" y="130569"/>
                  </a:lnTo>
                  <a:cubicBezTo>
                    <a:pt x="383260" y="121173"/>
                    <a:pt x="395519" y="118179"/>
                    <a:pt x="404929" y="123897"/>
                  </a:cubicBezTo>
                  <a:cubicBezTo>
                    <a:pt x="414313" y="129619"/>
                    <a:pt x="417302" y="141871"/>
                    <a:pt x="411580" y="151267"/>
                  </a:cubicBez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D477E83-B065-4BF3-BB6C-E6836C30123C}"/>
              </a:ext>
            </a:extLst>
          </p:cNvPr>
          <p:cNvGrpSpPr/>
          <p:nvPr/>
        </p:nvGrpSpPr>
        <p:grpSpPr>
          <a:xfrm>
            <a:off x="5128025" y="2857635"/>
            <a:ext cx="6317840" cy="2045404"/>
            <a:chOff x="5128025" y="2857635"/>
            <a:chExt cx="6317840" cy="2045404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DDE53991-7656-44B3-AE12-899ED2DB43AA}"/>
                </a:ext>
              </a:extLst>
            </p:cNvPr>
            <p:cNvGrpSpPr/>
            <p:nvPr/>
          </p:nvGrpSpPr>
          <p:grpSpPr>
            <a:xfrm>
              <a:off x="5128025" y="2857635"/>
              <a:ext cx="6317840" cy="1350338"/>
              <a:chOff x="5128025" y="2857635"/>
              <a:chExt cx="6317840" cy="1350338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82EF61E9-2E17-46E0-83F6-EC4D285215C9}"/>
                  </a:ext>
                </a:extLst>
              </p:cNvPr>
              <p:cNvGrpSpPr/>
              <p:nvPr/>
            </p:nvGrpSpPr>
            <p:grpSpPr>
              <a:xfrm>
                <a:off x="5128025" y="2857635"/>
                <a:ext cx="6317840" cy="602861"/>
                <a:chOff x="5128025" y="2857635"/>
                <a:chExt cx="6317840" cy="602861"/>
              </a:xfrm>
            </p:grpSpPr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AF8D4EE0-C476-4597-83AB-DB5044D1E24F}"/>
                    </a:ext>
                  </a:extLst>
                </p:cNvPr>
                <p:cNvSpPr txBox="1"/>
                <p:nvPr/>
              </p:nvSpPr>
              <p:spPr>
                <a:xfrm>
                  <a:off x="5128025" y="2857635"/>
                  <a:ext cx="5295061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200" dirty="0">
                      <a:solidFill>
                        <a:schemeClr val="bg1"/>
                      </a:solidFill>
                      <a:latin typeface="Advent Pro" panose="02000506040000020004" pitchFamily="2" charset="0"/>
                    </a:rPr>
                    <a:t>let </a:t>
                  </a:r>
                  <a:r>
                    <a:rPr lang="en-US" sz="3200" b="1" dirty="0" err="1">
                      <a:solidFill>
                        <a:schemeClr val="bg1"/>
                      </a:solidFill>
                      <a:latin typeface="Advent Pro" panose="02000506040000020004" pitchFamily="2" charset="0"/>
                    </a:rPr>
                    <a:t>imge</a:t>
                  </a:r>
                  <a:r>
                    <a:rPr lang="en-US" sz="3200" dirty="0">
                      <a:solidFill>
                        <a:schemeClr val="bg1"/>
                      </a:solidFill>
                      <a:latin typeface="Advent Pro" panose="02000506040000020004" pitchFamily="2" charset="0"/>
                    </a:rPr>
                    <a:t> = </a:t>
                  </a:r>
                  <a:r>
                    <a:rPr lang="en-US" sz="2800" dirty="0" err="1">
                      <a:solidFill>
                        <a:srgbClr val="00B050"/>
                      </a:solidFill>
                      <a:latin typeface="Advent Pro" panose="02000506040000020004" pitchFamily="2" charset="0"/>
                    </a:rPr>
                    <a:t>brick_generator</a:t>
                  </a:r>
                  <a:r>
                    <a:rPr lang="en-US" sz="3200" dirty="0">
                      <a:solidFill>
                        <a:schemeClr val="bg1"/>
                      </a:solidFill>
                      <a:latin typeface="Advent Pro" panose="02000506040000020004" pitchFamily="2" charset="0"/>
                    </a:rPr>
                    <a:t>(      ,</a:t>
                  </a:r>
                  <a:endParaRPr lang="en-US" dirty="0">
                    <a:solidFill>
                      <a:schemeClr val="bg1"/>
                    </a:solidFill>
                    <a:latin typeface="Advent Pro" panose="02000506040000020004" pitchFamily="2" charset="0"/>
                  </a:endParaRP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0B745850-26DF-4311-BC38-B61F1D4C13C8}"/>
                    </a:ext>
                  </a:extLst>
                </p:cNvPr>
                <p:cNvSpPr txBox="1"/>
                <p:nvPr/>
              </p:nvSpPr>
              <p:spPr>
                <a:xfrm>
                  <a:off x="9188942" y="2909494"/>
                  <a:ext cx="71561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>
                      <a:solidFill>
                        <a:srgbClr val="00B050"/>
                      </a:solidFill>
                      <a:latin typeface="Advent Pro" panose="02000506040000020004" pitchFamily="2" charset="0"/>
                    </a:rPr>
                    <a:t>255</a:t>
                  </a:r>
                  <a:endParaRPr lang="en-US" b="1" dirty="0">
                    <a:solidFill>
                      <a:srgbClr val="00B050"/>
                    </a:solidFill>
                    <a:latin typeface="Advent Pro" panose="02000506040000020004" pitchFamily="2" charset="0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41A611E9-7B5A-47BA-A544-BD7670EA7DC0}"/>
                    </a:ext>
                  </a:extLst>
                </p:cNvPr>
                <p:cNvSpPr txBox="1"/>
                <p:nvPr/>
              </p:nvSpPr>
              <p:spPr>
                <a:xfrm>
                  <a:off x="10594135" y="2875721"/>
                  <a:ext cx="85173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200" dirty="0">
                      <a:solidFill>
                        <a:schemeClr val="bg1"/>
                      </a:solidFill>
                      <a:latin typeface="Advent Pro" panose="02000506040000020004" pitchFamily="2" charset="0"/>
                    </a:rPr>
                    <a:t>)</a:t>
                  </a:r>
                  <a:endParaRPr lang="en-US" dirty="0">
                    <a:solidFill>
                      <a:schemeClr val="bg1"/>
                    </a:solidFill>
                    <a:latin typeface="Advent Pro" panose="02000506040000020004" pitchFamily="2" charset="0"/>
                  </a:endParaRP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EEA0CB0A-F0CF-437F-9274-359485EE9734}"/>
                    </a:ext>
                  </a:extLst>
                </p:cNvPr>
                <p:cNvSpPr txBox="1"/>
                <p:nvPr/>
              </p:nvSpPr>
              <p:spPr>
                <a:xfrm>
                  <a:off x="10252037" y="2940830"/>
                  <a:ext cx="85173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>
                      <a:solidFill>
                        <a:srgbClr val="00B050"/>
                      </a:solidFill>
                      <a:latin typeface="Advent Pro" panose="02000506040000020004" pitchFamily="2" charset="0"/>
                    </a:rPr>
                    <a:t>6</a:t>
                  </a:r>
                  <a:endParaRPr lang="en-US" b="1" dirty="0">
                    <a:solidFill>
                      <a:srgbClr val="00B050"/>
                    </a:solidFill>
                    <a:latin typeface="Advent Pro" panose="02000506040000020004" pitchFamily="2" charset="0"/>
                  </a:endParaRPr>
                </a:p>
              </p:txBody>
            </p:sp>
          </p:grp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AE314F6-2DCE-48FF-AD8F-F5E6E677B13A}"/>
                  </a:ext>
                </a:extLst>
              </p:cNvPr>
              <p:cNvSpPr txBox="1"/>
              <p:nvPr/>
            </p:nvSpPr>
            <p:spPr>
              <a:xfrm>
                <a:off x="5128025" y="3684753"/>
                <a:ext cx="55751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let </a:t>
                </a:r>
                <a:r>
                  <a:rPr lang="en-US" sz="2800" b="1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blur</a:t>
                </a:r>
                <a:r>
                  <a:rPr lang="en-US" sz="2800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 = </a:t>
                </a:r>
                <a:r>
                  <a:rPr lang="en-US" sz="2800" dirty="0" err="1">
                    <a:solidFill>
                      <a:srgbClr val="00B050"/>
                    </a:solidFill>
                    <a:latin typeface="Advent Pro" panose="02000506040000020004" pitchFamily="2" charset="0"/>
                  </a:rPr>
                  <a:t>gaussian_blur</a:t>
                </a:r>
                <a:r>
                  <a:rPr lang="en-US" sz="2800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(  </a:t>
                </a:r>
                <a:r>
                  <a:rPr lang="en-US" sz="2800" b="1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image </a:t>
                </a:r>
                <a:r>
                  <a:rPr lang="en-US" sz="2800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, </a:t>
                </a:r>
                <a:r>
                  <a:rPr lang="en-US" sz="2800" b="1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(</a:t>
                </a:r>
                <a:r>
                  <a:rPr lang="en-US" sz="2800" b="1" dirty="0">
                    <a:solidFill>
                      <a:srgbClr val="00B050"/>
                    </a:solidFill>
                    <a:latin typeface="Advent Pro" panose="02000506040000020004" pitchFamily="2" charset="0"/>
                  </a:rPr>
                  <a:t>5</a:t>
                </a:r>
                <a:r>
                  <a:rPr lang="en-US" sz="2800" b="1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, </a:t>
                </a:r>
                <a:r>
                  <a:rPr lang="en-US" sz="2800" b="1" dirty="0">
                    <a:solidFill>
                      <a:srgbClr val="00B050"/>
                    </a:solidFill>
                    <a:latin typeface="Advent Pro" panose="02000506040000020004" pitchFamily="2" charset="0"/>
                  </a:rPr>
                  <a:t>5</a:t>
                </a:r>
                <a:r>
                  <a:rPr lang="en-US" sz="2800" b="1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)</a:t>
                </a:r>
                <a:r>
                  <a:rPr lang="en-US" sz="2800" dirty="0">
                    <a:solidFill>
                      <a:schemeClr val="bg1"/>
                    </a:solidFill>
                    <a:latin typeface="Advent Pro" panose="02000506040000020004" pitchFamily="2" charset="0"/>
                  </a:rPr>
                  <a:t>)</a:t>
                </a:r>
                <a:endParaRPr lang="en-US" dirty="0">
                  <a:solidFill>
                    <a:schemeClr val="bg1"/>
                  </a:solidFill>
                  <a:latin typeface="Advent Pro" panose="02000506040000020004" pitchFamily="2" charset="0"/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29A5B18-6299-4853-B041-E769F41FF743}"/>
                </a:ext>
              </a:extLst>
            </p:cNvPr>
            <p:cNvSpPr txBox="1"/>
            <p:nvPr/>
          </p:nvSpPr>
          <p:spPr>
            <a:xfrm>
              <a:off x="5128025" y="4318264"/>
              <a:ext cx="40609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Advent Pro" panose="02000506040000020004" pitchFamily="2" charset="0"/>
                </a:rPr>
                <a:t>return</a:t>
              </a:r>
              <a:r>
                <a:rPr lang="en-US" sz="3200" dirty="0">
                  <a:solidFill>
                    <a:schemeClr val="bg1"/>
                  </a:solidFill>
                  <a:latin typeface="Advent Pro" panose="02000506040000020004" pitchFamily="2" charset="0"/>
                </a:rPr>
                <a:t> </a:t>
              </a:r>
              <a:r>
                <a:rPr lang="en-US" sz="32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blur</a:t>
              </a:r>
              <a:endParaRPr lang="en-US" b="1" dirty="0">
                <a:solidFill>
                  <a:schemeClr val="bg1"/>
                </a:solidFill>
                <a:latin typeface="Advent Pro" panose="02000506040000020004" pitchFamily="2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056A2B6D-E6A0-4279-A409-3F64F2564604}"/>
              </a:ext>
            </a:extLst>
          </p:cNvPr>
          <p:cNvSpPr txBox="1"/>
          <p:nvPr/>
        </p:nvSpPr>
        <p:spPr>
          <a:xfrm>
            <a:off x="2174054" y="1299893"/>
            <a:ext cx="26475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B050"/>
                </a:solidFill>
                <a:latin typeface="Advent Pro" panose="02000506040000020004" pitchFamily="2" charset="0"/>
              </a:rPr>
              <a:t>brick_generator</a:t>
            </a:r>
            <a:endParaRPr lang="en-US" sz="1600" dirty="0">
              <a:solidFill>
                <a:srgbClr val="00B050"/>
              </a:solidFill>
              <a:latin typeface="Advent Pro" panose="0200050604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24CA851-4FEE-4B04-AC2F-3ECE499C22A8}"/>
              </a:ext>
            </a:extLst>
          </p:cNvPr>
          <p:cNvSpPr txBox="1"/>
          <p:nvPr/>
        </p:nvSpPr>
        <p:spPr>
          <a:xfrm>
            <a:off x="2160854" y="1701515"/>
            <a:ext cx="2647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B050"/>
                </a:solidFill>
                <a:latin typeface="Advent Pro" panose="02000506040000020004" pitchFamily="2" charset="0"/>
              </a:rPr>
              <a:t>gaussian</a:t>
            </a:r>
            <a:r>
              <a:rPr lang="en-US" sz="3200" dirty="0" err="1">
                <a:solidFill>
                  <a:srgbClr val="00B050"/>
                </a:solidFill>
                <a:latin typeface="Advent Pro" panose="02000506040000020004" pitchFamily="2" charset="0"/>
              </a:rPr>
              <a:t>_blur</a:t>
            </a:r>
            <a:endParaRPr lang="en-US" dirty="0">
              <a:solidFill>
                <a:srgbClr val="00B050"/>
              </a:solidFill>
              <a:latin typeface="Advent Pro" panose="02000506040000020004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0BF0971-58F5-4083-B9A7-FE1F1581C6C5}"/>
              </a:ext>
            </a:extLst>
          </p:cNvPr>
          <p:cNvSpPr txBox="1"/>
          <p:nvPr/>
        </p:nvSpPr>
        <p:spPr>
          <a:xfrm>
            <a:off x="5629714" y="1338196"/>
            <a:ext cx="851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  <a:latin typeface="Advent Pro" panose="02000506040000020004" pitchFamily="2" charset="0"/>
              </a:rPr>
              <a:t>6</a:t>
            </a:r>
            <a:endParaRPr lang="en-US" b="1" dirty="0">
              <a:solidFill>
                <a:srgbClr val="00B050"/>
              </a:solidFill>
              <a:latin typeface="Advent Pro" panose="02000506040000020004" pitchFamily="2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3B7D66D-EA30-4B15-B65D-0FDB096A072F}"/>
              </a:ext>
            </a:extLst>
          </p:cNvPr>
          <p:cNvGrpSpPr/>
          <p:nvPr/>
        </p:nvGrpSpPr>
        <p:grpSpPr>
          <a:xfrm>
            <a:off x="5321319" y="1824624"/>
            <a:ext cx="1241155" cy="461666"/>
            <a:chOff x="5601874" y="1793284"/>
            <a:chExt cx="1241155" cy="46166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24CDB14-3ACF-48B8-B482-0061B2B3C274}"/>
                </a:ext>
              </a:extLst>
            </p:cNvPr>
            <p:cNvSpPr txBox="1"/>
            <p:nvPr/>
          </p:nvSpPr>
          <p:spPr>
            <a:xfrm>
              <a:off x="5601874" y="1793285"/>
              <a:ext cx="85173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B050"/>
                  </a:solidFill>
                  <a:latin typeface="Advent Pro" panose="02000506040000020004" pitchFamily="2" charset="0"/>
                </a:rPr>
                <a:t>5</a:t>
              </a:r>
              <a:endParaRPr lang="en-US" b="1" dirty="0">
                <a:solidFill>
                  <a:srgbClr val="00B050"/>
                </a:solidFill>
                <a:latin typeface="Advent Pro" panose="02000506040000020004" pitchFamily="2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9F15530-02EC-4745-A903-A76BA5835C14}"/>
                </a:ext>
              </a:extLst>
            </p:cNvPr>
            <p:cNvSpPr txBox="1"/>
            <p:nvPr/>
          </p:nvSpPr>
          <p:spPr>
            <a:xfrm>
              <a:off x="5991299" y="1793284"/>
              <a:ext cx="85173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B050"/>
                  </a:solidFill>
                  <a:latin typeface="Advent Pro" panose="02000506040000020004" pitchFamily="2" charset="0"/>
                </a:rPr>
                <a:t>5</a:t>
              </a:r>
              <a:endParaRPr lang="en-US" b="1" dirty="0">
                <a:solidFill>
                  <a:srgbClr val="00B050"/>
                </a:solidFill>
                <a:latin typeface="Advent Pro" panose="02000506040000020004" pitchFamily="2" charset="0"/>
              </a:endParaRPr>
            </a:p>
          </p:txBody>
        </p:sp>
      </p:grpSp>
      <p:grpSp>
        <p:nvGrpSpPr>
          <p:cNvPr id="47" name="Graphic 45">
            <a:extLst>
              <a:ext uri="{FF2B5EF4-FFF2-40B4-BE49-F238E27FC236}">
                <a16:creationId xmlns:a16="http://schemas.microsoft.com/office/drawing/2014/main" id="{E2848AE9-B44A-4FAE-9014-95AAD7A72889}"/>
              </a:ext>
            </a:extLst>
          </p:cNvPr>
          <p:cNvGrpSpPr/>
          <p:nvPr/>
        </p:nvGrpSpPr>
        <p:grpSpPr>
          <a:xfrm>
            <a:off x="8607973" y="4546657"/>
            <a:ext cx="1161938" cy="1161938"/>
            <a:chOff x="8927613" y="4924342"/>
            <a:chExt cx="1161938" cy="1161938"/>
          </a:xfrm>
          <a:solidFill>
            <a:schemeClr val="bg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B8A2766-DD6E-4730-B54A-0BE26E7543FB}"/>
                </a:ext>
              </a:extLst>
            </p:cNvPr>
            <p:cNvSpPr/>
            <p:nvPr/>
          </p:nvSpPr>
          <p:spPr>
            <a:xfrm>
              <a:off x="9057830" y="4924342"/>
              <a:ext cx="901504" cy="1161938"/>
            </a:xfrm>
            <a:custGeom>
              <a:avLst/>
              <a:gdLst>
                <a:gd name="connsiteX0" fmla="*/ 890465 w 901503"/>
                <a:gd name="connsiteY0" fmla="*/ 244147 h 1161938"/>
                <a:gd name="connsiteX1" fmla="*/ 863200 w 901503"/>
                <a:gd name="connsiteY1" fmla="*/ 216882 h 1161938"/>
                <a:gd name="connsiteX2" fmla="*/ 672802 w 901503"/>
                <a:gd name="connsiteY2" fmla="*/ 26464 h 1161938"/>
                <a:gd name="connsiteX3" fmla="*/ 672762 w 901503"/>
                <a:gd name="connsiteY3" fmla="*/ 26444 h 1161938"/>
                <a:gd name="connsiteX4" fmla="*/ 657336 w 901503"/>
                <a:gd name="connsiteY4" fmla="*/ 10998 h 1161938"/>
                <a:gd name="connsiteX5" fmla="*/ 630752 w 901503"/>
                <a:gd name="connsiteY5" fmla="*/ 0 h 1161938"/>
                <a:gd name="connsiteX6" fmla="*/ 49342 w 901503"/>
                <a:gd name="connsiteY6" fmla="*/ 0 h 1161938"/>
                <a:gd name="connsiteX7" fmla="*/ 0 w 901503"/>
                <a:gd name="connsiteY7" fmla="*/ 58618 h 1161938"/>
                <a:gd name="connsiteX8" fmla="*/ 0 w 901503"/>
                <a:gd name="connsiteY8" fmla="*/ 781303 h 1161938"/>
                <a:gd name="connsiteX9" fmla="*/ 0 w 901503"/>
                <a:gd name="connsiteY9" fmla="*/ 1112596 h 1161938"/>
                <a:gd name="connsiteX10" fmla="*/ 0 w 901503"/>
                <a:gd name="connsiteY10" fmla="*/ 1121871 h 1161938"/>
                <a:gd name="connsiteX11" fmla="*/ 36781 w 901503"/>
                <a:gd name="connsiteY11" fmla="*/ 1160115 h 1161938"/>
                <a:gd name="connsiteX12" fmla="*/ 39826 w 901503"/>
                <a:gd name="connsiteY12" fmla="*/ 1160976 h 1161938"/>
                <a:gd name="connsiteX13" fmla="*/ 49342 w 901503"/>
                <a:gd name="connsiteY13" fmla="*/ 1161938 h 1161938"/>
                <a:gd name="connsiteX14" fmla="*/ 852161 w 901503"/>
                <a:gd name="connsiteY14" fmla="*/ 1161938 h 1161938"/>
                <a:gd name="connsiteX15" fmla="*/ 861677 w 901503"/>
                <a:gd name="connsiteY15" fmla="*/ 1160976 h 1161938"/>
                <a:gd name="connsiteX16" fmla="*/ 864722 w 901503"/>
                <a:gd name="connsiteY16" fmla="*/ 1160115 h 1161938"/>
                <a:gd name="connsiteX17" fmla="*/ 901504 w 901503"/>
                <a:gd name="connsiteY17" fmla="*/ 1121871 h 1161938"/>
                <a:gd name="connsiteX18" fmla="*/ 901504 w 901503"/>
                <a:gd name="connsiteY18" fmla="*/ 1112596 h 1161938"/>
                <a:gd name="connsiteX19" fmla="*/ 901504 w 901503"/>
                <a:gd name="connsiteY19" fmla="*/ 781303 h 1161938"/>
                <a:gd name="connsiteX20" fmla="*/ 901504 w 901503"/>
                <a:gd name="connsiteY20" fmla="*/ 280027 h 1161938"/>
                <a:gd name="connsiteX21" fmla="*/ 890465 w 901503"/>
                <a:gd name="connsiteY21" fmla="*/ 244147 h 1161938"/>
                <a:gd name="connsiteX22" fmla="*/ 661103 w 901503"/>
                <a:gd name="connsiteY22" fmla="*/ 71419 h 1161938"/>
                <a:gd name="connsiteX23" fmla="*/ 830085 w 901503"/>
                <a:gd name="connsiteY23" fmla="*/ 240401 h 1161938"/>
                <a:gd name="connsiteX24" fmla="*/ 661103 w 901503"/>
                <a:gd name="connsiteY24" fmla="*/ 240401 h 1161938"/>
                <a:gd name="connsiteX25" fmla="*/ 661103 w 901503"/>
                <a:gd name="connsiteY25" fmla="*/ 71419 h 1161938"/>
                <a:gd name="connsiteX26" fmla="*/ 49342 w 901503"/>
                <a:gd name="connsiteY26" fmla="*/ 1121871 h 1161938"/>
                <a:gd name="connsiteX27" fmla="*/ 45376 w 901503"/>
                <a:gd name="connsiteY27" fmla="*/ 1120890 h 1161938"/>
                <a:gd name="connsiteX28" fmla="*/ 40067 w 901503"/>
                <a:gd name="connsiteY28" fmla="*/ 1112596 h 1161938"/>
                <a:gd name="connsiteX29" fmla="*/ 40067 w 901503"/>
                <a:gd name="connsiteY29" fmla="*/ 821370 h 1161938"/>
                <a:gd name="connsiteX30" fmla="*/ 861437 w 901503"/>
                <a:gd name="connsiteY30" fmla="*/ 821370 h 1161938"/>
                <a:gd name="connsiteX31" fmla="*/ 861437 w 901503"/>
                <a:gd name="connsiteY31" fmla="*/ 1112596 h 1161938"/>
                <a:gd name="connsiteX32" fmla="*/ 856128 w 901503"/>
                <a:gd name="connsiteY32" fmla="*/ 1120890 h 1161938"/>
                <a:gd name="connsiteX33" fmla="*/ 852161 w 901503"/>
                <a:gd name="connsiteY33" fmla="*/ 1121871 h 1161938"/>
                <a:gd name="connsiteX34" fmla="*/ 49342 w 901503"/>
                <a:gd name="connsiteY34" fmla="*/ 1121871 h 1161938"/>
                <a:gd name="connsiteX35" fmla="*/ 40067 w 901503"/>
                <a:gd name="connsiteY35" fmla="*/ 781303 h 1161938"/>
                <a:gd name="connsiteX36" fmla="*/ 40067 w 901503"/>
                <a:gd name="connsiteY36" fmla="*/ 58618 h 1161938"/>
                <a:gd name="connsiteX37" fmla="*/ 49342 w 901503"/>
                <a:gd name="connsiteY37" fmla="*/ 40067 h 1161938"/>
                <a:gd name="connsiteX38" fmla="*/ 622198 w 901503"/>
                <a:gd name="connsiteY38" fmla="*/ 40067 h 1161938"/>
                <a:gd name="connsiteX39" fmla="*/ 621036 w 901503"/>
                <a:gd name="connsiteY39" fmla="*/ 47900 h 1161938"/>
                <a:gd name="connsiteX40" fmla="*/ 621036 w 901503"/>
                <a:gd name="connsiteY40" fmla="*/ 276060 h 1161938"/>
                <a:gd name="connsiteX41" fmla="*/ 580969 w 901503"/>
                <a:gd name="connsiteY41" fmla="*/ 260434 h 1161938"/>
                <a:gd name="connsiteX42" fmla="*/ 560936 w 901503"/>
                <a:gd name="connsiteY42" fmla="*/ 280468 h 1161938"/>
                <a:gd name="connsiteX43" fmla="*/ 580969 w 901503"/>
                <a:gd name="connsiteY43" fmla="*/ 300501 h 1161938"/>
                <a:gd name="connsiteX44" fmla="*/ 601002 w 901503"/>
                <a:gd name="connsiteY44" fmla="*/ 320535 h 1161938"/>
                <a:gd name="connsiteX45" fmla="*/ 601002 w 901503"/>
                <a:gd name="connsiteY45" fmla="*/ 400668 h 1161938"/>
                <a:gd name="connsiteX46" fmla="*/ 628689 w 901503"/>
                <a:gd name="connsiteY46" fmla="*/ 460769 h 1161938"/>
                <a:gd name="connsiteX47" fmla="*/ 601002 w 901503"/>
                <a:gd name="connsiteY47" fmla="*/ 520869 h 1161938"/>
                <a:gd name="connsiteX48" fmla="*/ 601002 w 901503"/>
                <a:gd name="connsiteY48" fmla="*/ 601002 h 1161938"/>
                <a:gd name="connsiteX49" fmla="*/ 580969 w 901503"/>
                <a:gd name="connsiteY49" fmla="*/ 621036 h 1161938"/>
                <a:gd name="connsiteX50" fmla="*/ 560936 w 901503"/>
                <a:gd name="connsiteY50" fmla="*/ 641069 h 1161938"/>
                <a:gd name="connsiteX51" fmla="*/ 580969 w 901503"/>
                <a:gd name="connsiteY51" fmla="*/ 661103 h 1161938"/>
                <a:gd name="connsiteX52" fmla="*/ 641069 w 901503"/>
                <a:gd name="connsiteY52" fmla="*/ 601002 h 1161938"/>
                <a:gd name="connsiteX53" fmla="*/ 641069 w 901503"/>
                <a:gd name="connsiteY53" fmla="*/ 520869 h 1161938"/>
                <a:gd name="connsiteX54" fmla="*/ 681136 w 901503"/>
                <a:gd name="connsiteY54" fmla="*/ 480802 h 1161938"/>
                <a:gd name="connsiteX55" fmla="*/ 701170 w 901503"/>
                <a:gd name="connsiteY55" fmla="*/ 460769 h 1161938"/>
                <a:gd name="connsiteX56" fmla="*/ 681136 w 901503"/>
                <a:gd name="connsiteY56" fmla="*/ 440735 h 1161938"/>
                <a:gd name="connsiteX57" fmla="*/ 641069 w 901503"/>
                <a:gd name="connsiteY57" fmla="*/ 400668 h 1161938"/>
                <a:gd name="connsiteX58" fmla="*/ 641069 w 901503"/>
                <a:gd name="connsiteY58" fmla="*/ 320535 h 1161938"/>
                <a:gd name="connsiteX59" fmla="*/ 625443 w 901503"/>
                <a:gd name="connsiteY59" fmla="*/ 280468 h 1161938"/>
                <a:gd name="connsiteX60" fmla="*/ 853604 w 901503"/>
                <a:gd name="connsiteY60" fmla="*/ 280468 h 1161938"/>
                <a:gd name="connsiteX61" fmla="*/ 861437 w 901503"/>
                <a:gd name="connsiteY61" fmla="*/ 279306 h 1161938"/>
                <a:gd name="connsiteX62" fmla="*/ 861457 w 901503"/>
                <a:gd name="connsiteY62" fmla="*/ 280027 h 1161938"/>
                <a:gd name="connsiteX63" fmla="*/ 861457 w 901503"/>
                <a:gd name="connsiteY63" fmla="*/ 781303 h 1161938"/>
                <a:gd name="connsiteX64" fmla="*/ 40067 w 901503"/>
                <a:gd name="connsiteY64" fmla="*/ 781303 h 1161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901503" h="1161938">
                  <a:moveTo>
                    <a:pt x="890465" y="244147"/>
                  </a:moveTo>
                  <a:lnTo>
                    <a:pt x="863200" y="216882"/>
                  </a:lnTo>
                  <a:lnTo>
                    <a:pt x="672802" y="26464"/>
                  </a:lnTo>
                  <a:cubicBezTo>
                    <a:pt x="672782" y="26444"/>
                    <a:pt x="672782" y="26444"/>
                    <a:pt x="672762" y="26444"/>
                  </a:cubicBezTo>
                  <a:lnTo>
                    <a:pt x="657336" y="10998"/>
                  </a:lnTo>
                  <a:cubicBezTo>
                    <a:pt x="650225" y="3907"/>
                    <a:pt x="640789" y="0"/>
                    <a:pt x="630752" y="0"/>
                  </a:cubicBezTo>
                  <a:lnTo>
                    <a:pt x="49342" y="0"/>
                  </a:lnTo>
                  <a:cubicBezTo>
                    <a:pt x="25563" y="0"/>
                    <a:pt x="0" y="18351"/>
                    <a:pt x="0" y="58618"/>
                  </a:cubicBezTo>
                  <a:lnTo>
                    <a:pt x="0" y="781303"/>
                  </a:lnTo>
                  <a:lnTo>
                    <a:pt x="0" y="1112596"/>
                  </a:lnTo>
                  <a:lnTo>
                    <a:pt x="0" y="1121871"/>
                  </a:lnTo>
                  <a:cubicBezTo>
                    <a:pt x="0" y="1138639"/>
                    <a:pt x="16848" y="1154966"/>
                    <a:pt x="36781" y="1160115"/>
                  </a:cubicBezTo>
                  <a:cubicBezTo>
                    <a:pt x="37803" y="1160395"/>
                    <a:pt x="38785" y="1160776"/>
                    <a:pt x="39826" y="1160976"/>
                  </a:cubicBezTo>
                  <a:cubicBezTo>
                    <a:pt x="42952" y="1161598"/>
                    <a:pt x="46137" y="1161938"/>
                    <a:pt x="49342" y="1161938"/>
                  </a:cubicBezTo>
                  <a:lnTo>
                    <a:pt x="852161" y="1161938"/>
                  </a:lnTo>
                  <a:cubicBezTo>
                    <a:pt x="855367" y="1161938"/>
                    <a:pt x="858552" y="1161598"/>
                    <a:pt x="861677" y="1160976"/>
                  </a:cubicBezTo>
                  <a:cubicBezTo>
                    <a:pt x="862719" y="1160776"/>
                    <a:pt x="863701" y="1160395"/>
                    <a:pt x="864722" y="1160115"/>
                  </a:cubicBezTo>
                  <a:cubicBezTo>
                    <a:pt x="884656" y="1154966"/>
                    <a:pt x="901504" y="1138639"/>
                    <a:pt x="901504" y="1121871"/>
                  </a:cubicBezTo>
                  <a:lnTo>
                    <a:pt x="901504" y="1112596"/>
                  </a:lnTo>
                  <a:lnTo>
                    <a:pt x="901504" y="781303"/>
                  </a:lnTo>
                  <a:lnTo>
                    <a:pt x="901504" y="280027"/>
                  </a:lnTo>
                  <a:cubicBezTo>
                    <a:pt x="901504" y="264661"/>
                    <a:pt x="899641" y="253302"/>
                    <a:pt x="890465" y="244147"/>
                  </a:cubicBezTo>
                  <a:close/>
                  <a:moveTo>
                    <a:pt x="661103" y="71419"/>
                  </a:moveTo>
                  <a:lnTo>
                    <a:pt x="830085" y="240401"/>
                  </a:lnTo>
                  <a:lnTo>
                    <a:pt x="661103" y="240401"/>
                  </a:lnTo>
                  <a:lnTo>
                    <a:pt x="661103" y="71419"/>
                  </a:lnTo>
                  <a:close/>
                  <a:moveTo>
                    <a:pt x="49342" y="1121871"/>
                  </a:moveTo>
                  <a:cubicBezTo>
                    <a:pt x="47920" y="1121871"/>
                    <a:pt x="46638" y="1121370"/>
                    <a:pt x="45376" y="1120890"/>
                  </a:cubicBezTo>
                  <a:cubicBezTo>
                    <a:pt x="42270" y="1119407"/>
                    <a:pt x="40067" y="1116282"/>
                    <a:pt x="40067" y="1112596"/>
                  </a:cubicBezTo>
                  <a:lnTo>
                    <a:pt x="40067" y="821370"/>
                  </a:lnTo>
                  <a:lnTo>
                    <a:pt x="861437" y="821370"/>
                  </a:lnTo>
                  <a:lnTo>
                    <a:pt x="861437" y="1112596"/>
                  </a:lnTo>
                  <a:cubicBezTo>
                    <a:pt x="861437" y="1116282"/>
                    <a:pt x="859233" y="1119407"/>
                    <a:pt x="856128" y="1120890"/>
                  </a:cubicBezTo>
                  <a:cubicBezTo>
                    <a:pt x="854866" y="1121370"/>
                    <a:pt x="853584" y="1121871"/>
                    <a:pt x="852161" y="1121871"/>
                  </a:cubicBezTo>
                  <a:lnTo>
                    <a:pt x="49342" y="1121871"/>
                  </a:lnTo>
                  <a:close/>
                  <a:moveTo>
                    <a:pt x="40067" y="781303"/>
                  </a:moveTo>
                  <a:lnTo>
                    <a:pt x="40067" y="58618"/>
                  </a:lnTo>
                  <a:cubicBezTo>
                    <a:pt x="40067" y="54271"/>
                    <a:pt x="40728" y="40067"/>
                    <a:pt x="49342" y="40067"/>
                  </a:cubicBezTo>
                  <a:lnTo>
                    <a:pt x="622198" y="40067"/>
                  </a:lnTo>
                  <a:cubicBezTo>
                    <a:pt x="621537" y="42591"/>
                    <a:pt x="621036" y="45195"/>
                    <a:pt x="621036" y="47900"/>
                  </a:cubicBezTo>
                  <a:lnTo>
                    <a:pt x="621036" y="276060"/>
                  </a:lnTo>
                  <a:cubicBezTo>
                    <a:pt x="610378" y="266444"/>
                    <a:pt x="596415" y="260434"/>
                    <a:pt x="580969" y="260434"/>
                  </a:cubicBezTo>
                  <a:cubicBezTo>
                    <a:pt x="569891" y="260434"/>
                    <a:pt x="560936" y="269409"/>
                    <a:pt x="560936" y="280468"/>
                  </a:cubicBezTo>
                  <a:cubicBezTo>
                    <a:pt x="560936" y="291526"/>
                    <a:pt x="569891" y="300501"/>
                    <a:pt x="580969" y="300501"/>
                  </a:cubicBezTo>
                  <a:cubicBezTo>
                    <a:pt x="592027" y="300501"/>
                    <a:pt x="601002" y="309496"/>
                    <a:pt x="601002" y="320535"/>
                  </a:cubicBezTo>
                  <a:lnTo>
                    <a:pt x="601002" y="400668"/>
                  </a:lnTo>
                  <a:cubicBezTo>
                    <a:pt x="601002" y="424708"/>
                    <a:pt x="611861" y="446064"/>
                    <a:pt x="628689" y="460769"/>
                  </a:cubicBezTo>
                  <a:cubicBezTo>
                    <a:pt x="611861" y="475473"/>
                    <a:pt x="601002" y="496829"/>
                    <a:pt x="601002" y="520869"/>
                  </a:cubicBezTo>
                  <a:lnTo>
                    <a:pt x="601002" y="601002"/>
                  </a:lnTo>
                  <a:cubicBezTo>
                    <a:pt x="601002" y="612041"/>
                    <a:pt x="592027" y="621036"/>
                    <a:pt x="580969" y="621036"/>
                  </a:cubicBezTo>
                  <a:cubicBezTo>
                    <a:pt x="569891" y="621036"/>
                    <a:pt x="560936" y="630011"/>
                    <a:pt x="560936" y="641069"/>
                  </a:cubicBezTo>
                  <a:cubicBezTo>
                    <a:pt x="560936" y="652128"/>
                    <a:pt x="569891" y="661103"/>
                    <a:pt x="580969" y="661103"/>
                  </a:cubicBezTo>
                  <a:cubicBezTo>
                    <a:pt x="614104" y="661103"/>
                    <a:pt x="641069" y="634138"/>
                    <a:pt x="641069" y="601002"/>
                  </a:cubicBezTo>
                  <a:lnTo>
                    <a:pt x="641069" y="520869"/>
                  </a:lnTo>
                  <a:cubicBezTo>
                    <a:pt x="641069" y="498772"/>
                    <a:pt x="659039" y="480802"/>
                    <a:pt x="681136" y="480802"/>
                  </a:cubicBezTo>
                  <a:cubicBezTo>
                    <a:pt x="692215" y="480802"/>
                    <a:pt x="701170" y="471827"/>
                    <a:pt x="701170" y="460769"/>
                  </a:cubicBezTo>
                  <a:cubicBezTo>
                    <a:pt x="701170" y="449710"/>
                    <a:pt x="692215" y="440735"/>
                    <a:pt x="681136" y="440735"/>
                  </a:cubicBezTo>
                  <a:cubicBezTo>
                    <a:pt x="659039" y="440735"/>
                    <a:pt x="641069" y="422765"/>
                    <a:pt x="641069" y="400668"/>
                  </a:cubicBezTo>
                  <a:lnTo>
                    <a:pt x="641069" y="320535"/>
                  </a:lnTo>
                  <a:cubicBezTo>
                    <a:pt x="641069" y="305089"/>
                    <a:pt x="635039" y="291126"/>
                    <a:pt x="625443" y="280468"/>
                  </a:cubicBezTo>
                  <a:lnTo>
                    <a:pt x="853604" y="280468"/>
                  </a:lnTo>
                  <a:cubicBezTo>
                    <a:pt x="856308" y="280468"/>
                    <a:pt x="858913" y="279967"/>
                    <a:pt x="861437" y="279306"/>
                  </a:cubicBezTo>
                  <a:cubicBezTo>
                    <a:pt x="861437" y="279606"/>
                    <a:pt x="861457" y="279727"/>
                    <a:pt x="861457" y="280027"/>
                  </a:cubicBezTo>
                  <a:lnTo>
                    <a:pt x="861457" y="781303"/>
                  </a:lnTo>
                  <a:lnTo>
                    <a:pt x="40067" y="781303"/>
                  </a:ln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24522B8-A0D5-4D7F-8139-D1713C9098BC}"/>
                </a:ext>
              </a:extLst>
            </p:cNvPr>
            <p:cNvSpPr/>
            <p:nvPr/>
          </p:nvSpPr>
          <p:spPr>
            <a:xfrm>
              <a:off x="9165129" y="5800203"/>
              <a:ext cx="120200" cy="200334"/>
            </a:xfrm>
            <a:custGeom>
              <a:avLst/>
              <a:gdLst>
                <a:gd name="connsiteX0" fmla="*/ 90110 w 120200"/>
                <a:gd name="connsiteY0" fmla="*/ 154458 h 200334"/>
                <a:gd name="connsiteX1" fmla="*/ 80935 w 120200"/>
                <a:gd name="connsiteY1" fmla="*/ 173489 h 200334"/>
                <a:gd name="connsiteX2" fmla="*/ 57796 w 120200"/>
                <a:gd name="connsiteY2" fmla="*/ 179099 h 200334"/>
                <a:gd name="connsiteX3" fmla="*/ 45476 w 120200"/>
                <a:gd name="connsiteY3" fmla="*/ 177736 h 200334"/>
                <a:gd name="connsiteX4" fmla="*/ 32875 w 120200"/>
                <a:gd name="connsiteY4" fmla="*/ 174591 h 200334"/>
                <a:gd name="connsiteX5" fmla="*/ 21776 w 120200"/>
                <a:gd name="connsiteY5" fmla="*/ 170765 h 200334"/>
                <a:gd name="connsiteX6" fmla="*/ 13963 w 120200"/>
                <a:gd name="connsiteY6" fmla="*/ 166798 h 200334"/>
                <a:gd name="connsiteX7" fmla="*/ 0 w 120200"/>
                <a:gd name="connsiteY7" fmla="*/ 188975 h 200334"/>
                <a:gd name="connsiteX8" fmla="*/ 13422 w 120200"/>
                <a:gd name="connsiteY8" fmla="*/ 196367 h 200334"/>
                <a:gd name="connsiteX9" fmla="*/ 29990 w 120200"/>
                <a:gd name="connsiteY9" fmla="*/ 202257 h 200334"/>
                <a:gd name="connsiteX10" fmla="*/ 46698 w 120200"/>
                <a:gd name="connsiteY10" fmla="*/ 206084 h 200334"/>
                <a:gd name="connsiteX11" fmla="*/ 60801 w 120200"/>
                <a:gd name="connsiteY11" fmla="*/ 207326 h 200334"/>
                <a:gd name="connsiteX12" fmla="*/ 84220 w 120200"/>
                <a:gd name="connsiteY12" fmla="*/ 205002 h 200334"/>
                <a:gd name="connsiteX13" fmla="*/ 104354 w 120200"/>
                <a:gd name="connsiteY13" fmla="*/ 196788 h 200334"/>
                <a:gd name="connsiteX14" fmla="*/ 118317 w 120200"/>
                <a:gd name="connsiteY14" fmla="*/ 181182 h 200334"/>
                <a:gd name="connsiteX15" fmla="*/ 123526 w 120200"/>
                <a:gd name="connsiteY15" fmla="*/ 157222 h 200334"/>
                <a:gd name="connsiteX16" fmla="*/ 123526 w 120200"/>
                <a:gd name="connsiteY16" fmla="*/ 0 h 200334"/>
                <a:gd name="connsiteX17" fmla="*/ 90110 w 120200"/>
                <a:gd name="connsiteY17" fmla="*/ 0 h 200334"/>
                <a:gd name="connsiteX18" fmla="*/ 90110 w 120200"/>
                <a:gd name="connsiteY18" fmla="*/ 154458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0200" h="200334">
                  <a:moveTo>
                    <a:pt x="90110" y="154458"/>
                  </a:moveTo>
                  <a:cubicBezTo>
                    <a:pt x="89730" y="163392"/>
                    <a:pt x="86685" y="169763"/>
                    <a:pt x="80935" y="173489"/>
                  </a:cubicBezTo>
                  <a:cubicBezTo>
                    <a:pt x="75185" y="177216"/>
                    <a:pt x="67473" y="179099"/>
                    <a:pt x="57796" y="179099"/>
                  </a:cubicBezTo>
                  <a:cubicBezTo>
                    <a:pt x="53970" y="179099"/>
                    <a:pt x="49863" y="178658"/>
                    <a:pt x="45476" y="177736"/>
                  </a:cubicBezTo>
                  <a:cubicBezTo>
                    <a:pt x="41089" y="176815"/>
                    <a:pt x="36882" y="175773"/>
                    <a:pt x="32875" y="174591"/>
                  </a:cubicBezTo>
                  <a:cubicBezTo>
                    <a:pt x="28868" y="173409"/>
                    <a:pt x="25162" y="172127"/>
                    <a:pt x="21776" y="170765"/>
                  </a:cubicBezTo>
                  <a:cubicBezTo>
                    <a:pt x="18391" y="169403"/>
                    <a:pt x="15786" y="168060"/>
                    <a:pt x="13963" y="166798"/>
                  </a:cubicBezTo>
                  <a:lnTo>
                    <a:pt x="0" y="188975"/>
                  </a:lnTo>
                  <a:cubicBezTo>
                    <a:pt x="3666" y="191720"/>
                    <a:pt x="8114" y="194184"/>
                    <a:pt x="13422" y="196367"/>
                  </a:cubicBezTo>
                  <a:cubicBezTo>
                    <a:pt x="18731" y="198551"/>
                    <a:pt x="24240" y="200514"/>
                    <a:pt x="29990" y="202257"/>
                  </a:cubicBezTo>
                  <a:cubicBezTo>
                    <a:pt x="35740" y="204000"/>
                    <a:pt x="41309" y="205262"/>
                    <a:pt x="46698" y="206084"/>
                  </a:cubicBezTo>
                  <a:cubicBezTo>
                    <a:pt x="52087" y="206905"/>
                    <a:pt x="56795" y="207326"/>
                    <a:pt x="60801" y="207326"/>
                  </a:cubicBezTo>
                  <a:cubicBezTo>
                    <a:pt x="68835" y="207326"/>
                    <a:pt x="76648" y="206544"/>
                    <a:pt x="84220" y="205002"/>
                  </a:cubicBezTo>
                  <a:cubicBezTo>
                    <a:pt x="91793" y="203459"/>
                    <a:pt x="98504" y="200715"/>
                    <a:pt x="104354" y="196788"/>
                  </a:cubicBezTo>
                  <a:cubicBezTo>
                    <a:pt x="110204" y="192862"/>
                    <a:pt x="114852" y="187653"/>
                    <a:pt x="118317" y="181182"/>
                  </a:cubicBezTo>
                  <a:cubicBezTo>
                    <a:pt x="121783" y="174711"/>
                    <a:pt x="123526" y="166698"/>
                    <a:pt x="123526" y="157222"/>
                  </a:cubicBezTo>
                  <a:lnTo>
                    <a:pt x="123526" y="0"/>
                  </a:lnTo>
                  <a:lnTo>
                    <a:pt x="90110" y="0"/>
                  </a:lnTo>
                  <a:lnTo>
                    <a:pt x="90110" y="154458"/>
                  </a:ln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59CC01A-B005-4009-BF02-292FF3B19582}"/>
                </a:ext>
              </a:extLst>
            </p:cNvPr>
            <p:cNvSpPr/>
            <p:nvPr/>
          </p:nvSpPr>
          <p:spPr>
            <a:xfrm>
              <a:off x="9334932" y="5800984"/>
              <a:ext cx="100167" cy="200334"/>
            </a:xfrm>
            <a:custGeom>
              <a:avLst/>
              <a:gdLst>
                <a:gd name="connsiteX0" fmla="*/ 95179 w 100167"/>
                <a:gd name="connsiteY0" fmla="*/ 106277 h 200334"/>
                <a:gd name="connsiteX1" fmla="*/ 74765 w 100167"/>
                <a:gd name="connsiteY1" fmla="*/ 94638 h 200334"/>
                <a:gd name="connsiteX2" fmla="*/ 54491 w 100167"/>
                <a:gd name="connsiteY2" fmla="*/ 84781 h 200334"/>
                <a:gd name="connsiteX3" fmla="*/ 38885 w 100167"/>
                <a:gd name="connsiteY3" fmla="*/ 73002 h 200334"/>
                <a:gd name="connsiteX4" fmla="*/ 32594 w 100167"/>
                <a:gd name="connsiteY4" fmla="*/ 55332 h 200334"/>
                <a:gd name="connsiteX5" fmla="*/ 34778 w 100167"/>
                <a:gd name="connsiteY5" fmla="*/ 46157 h 200334"/>
                <a:gd name="connsiteX6" fmla="*/ 40808 w 100167"/>
                <a:gd name="connsiteY6" fmla="*/ 37523 h 200334"/>
                <a:gd name="connsiteX7" fmla="*/ 49583 w 100167"/>
                <a:gd name="connsiteY7" fmla="*/ 31092 h 200334"/>
                <a:gd name="connsiteX8" fmla="*/ 60000 w 100167"/>
                <a:gd name="connsiteY8" fmla="*/ 27947 h 200334"/>
                <a:gd name="connsiteX9" fmla="*/ 76167 w 100167"/>
                <a:gd name="connsiteY9" fmla="*/ 27666 h 200334"/>
                <a:gd name="connsiteX10" fmla="*/ 86304 w 100167"/>
                <a:gd name="connsiteY10" fmla="*/ 29589 h 200334"/>
                <a:gd name="connsiteX11" fmla="*/ 92194 w 100167"/>
                <a:gd name="connsiteY11" fmla="*/ 32334 h 200334"/>
                <a:gd name="connsiteX12" fmla="*/ 95900 w 100167"/>
                <a:gd name="connsiteY12" fmla="*/ 34518 h 200334"/>
                <a:gd name="connsiteX13" fmla="*/ 97543 w 100167"/>
                <a:gd name="connsiteY13" fmla="*/ 31773 h 200334"/>
                <a:gd name="connsiteX14" fmla="*/ 100828 w 100167"/>
                <a:gd name="connsiteY14" fmla="*/ 25603 h 200334"/>
                <a:gd name="connsiteX15" fmla="*/ 104935 w 100167"/>
                <a:gd name="connsiteY15" fmla="*/ 17669 h 200334"/>
                <a:gd name="connsiteX16" fmla="*/ 108761 w 100167"/>
                <a:gd name="connsiteY16" fmla="*/ 9856 h 200334"/>
                <a:gd name="connsiteX17" fmla="*/ 87947 w 100167"/>
                <a:gd name="connsiteY17" fmla="*/ 2324 h 200334"/>
                <a:gd name="connsiteX18" fmla="*/ 62484 w 100167"/>
                <a:gd name="connsiteY18" fmla="*/ 0 h 200334"/>
                <a:gd name="connsiteX19" fmla="*/ 39065 w 100167"/>
                <a:gd name="connsiteY19" fmla="*/ 3826 h 200334"/>
                <a:gd name="connsiteX20" fmla="*/ 19613 w 100167"/>
                <a:gd name="connsiteY20" fmla="*/ 14925 h 200334"/>
                <a:gd name="connsiteX21" fmla="*/ 6331 w 100167"/>
                <a:gd name="connsiteY21" fmla="*/ 32594 h 200334"/>
                <a:gd name="connsiteX22" fmla="*/ 1362 w 100167"/>
                <a:gd name="connsiteY22" fmla="*/ 56434 h 200334"/>
                <a:gd name="connsiteX23" fmla="*/ 7653 w 100167"/>
                <a:gd name="connsiteY23" fmla="*/ 81075 h 200334"/>
                <a:gd name="connsiteX24" fmla="*/ 23539 w 100167"/>
                <a:gd name="connsiteY24" fmla="*/ 98184 h 200334"/>
                <a:gd name="connsiteX25" fmla="*/ 44073 w 100167"/>
                <a:gd name="connsiteY25" fmla="*/ 110785 h 200334"/>
                <a:gd name="connsiteX26" fmla="*/ 64488 w 100167"/>
                <a:gd name="connsiteY26" fmla="*/ 121463 h 200334"/>
                <a:gd name="connsiteX27" fmla="*/ 80234 w 100167"/>
                <a:gd name="connsiteY27" fmla="*/ 133382 h 200334"/>
                <a:gd name="connsiteX28" fmla="*/ 86524 w 100167"/>
                <a:gd name="connsiteY28" fmla="*/ 149269 h 200334"/>
                <a:gd name="connsiteX29" fmla="*/ 77629 w 100167"/>
                <a:gd name="connsiteY29" fmla="*/ 172408 h 200334"/>
                <a:gd name="connsiteX30" fmla="*/ 52027 w 100167"/>
                <a:gd name="connsiteY30" fmla="*/ 180221 h 200334"/>
                <a:gd name="connsiteX31" fmla="*/ 40247 w 100167"/>
                <a:gd name="connsiteY31" fmla="*/ 179119 h 200334"/>
                <a:gd name="connsiteX32" fmla="*/ 27646 w 100167"/>
                <a:gd name="connsiteY32" fmla="*/ 176234 h 200334"/>
                <a:gd name="connsiteX33" fmla="*/ 15466 w 100167"/>
                <a:gd name="connsiteY33" fmla="*/ 172408 h 200334"/>
                <a:gd name="connsiteX34" fmla="*/ 5750 w 100167"/>
                <a:gd name="connsiteY34" fmla="*/ 168161 h 200334"/>
                <a:gd name="connsiteX35" fmla="*/ 0 w 100167"/>
                <a:gd name="connsiteY35" fmla="*/ 191720 h 200334"/>
                <a:gd name="connsiteX36" fmla="*/ 11098 w 100167"/>
                <a:gd name="connsiteY36" fmla="*/ 198711 h 200334"/>
                <a:gd name="connsiteX37" fmla="*/ 24661 w 100167"/>
                <a:gd name="connsiteY37" fmla="*/ 203239 h 200334"/>
                <a:gd name="connsiteX38" fmla="*/ 38765 w 100167"/>
                <a:gd name="connsiteY38" fmla="*/ 205563 h 200334"/>
                <a:gd name="connsiteX39" fmla="*/ 52327 w 100167"/>
                <a:gd name="connsiteY39" fmla="*/ 206244 h 200334"/>
                <a:gd name="connsiteX40" fmla="*/ 79713 w 100167"/>
                <a:gd name="connsiteY40" fmla="*/ 201596 h 200334"/>
                <a:gd name="connsiteX41" fmla="*/ 99987 w 100167"/>
                <a:gd name="connsiteY41" fmla="*/ 189136 h 200334"/>
                <a:gd name="connsiteX42" fmla="*/ 112728 w 100167"/>
                <a:gd name="connsiteY42" fmla="*/ 171065 h 200334"/>
                <a:gd name="connsiteX43" fmla="*/ 117256 w 100167"/>
                <a:gd name="connsiteY43" fmla="*/ 149830 h 200334"/>
                <a:gd name="connsiteX44" fmla="*/ 110965 w 100167"/>
                <a:gd name="connsiteY44" fmla="*/ 123406 h 200334"/>
                <a:gd name="connsiteX45" fmla="*/ 95179 w 100167"/>
                <a:gd name="connsiteY45" fmla="*/ 106277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00167" h="200334">
                  <a:moveTo>
                    <a:pt x="95179" y="106277"/>
                  </a:moveTo>
                  <a:cubicBezTo>
                    <a:pt x="88888" y="101710"/>
                    <a:pt x="82077" y="97823"/>
                    <a:pt x="74765" y="94638"/>
                  </a:cubicBezTo>
                  <a:cubicBezTo>
                    <a:pt x="67452" y="91453"/>
                    <a:pt x="60701" y="88167"/>
                    <a:pt x="54491" y="84781"/>
                  </a:cubicBezTo>
                  <a:cubicBezTo>
                    <a:pt x="48281" y="81396"/>
                    <a:pt x="43092" y="77489"/>
                    <a:pt x="38885" y="73002"/>
                  </a:cubicBezTo>
                  <a:cubicBezTo>
                    <a:pt x="34678" y="68514"/>
                    <a:pt x="32594" y="62624"/>
                    <a:pt x="32594" y="55332"/>
                  </a:cubicBezTo>
                  <a:cubicBezTo>
                    <a:pt x="32594" y="52407"/>
                    <a:pt x="33316" y="49342"/>
                    <a:pt x="34778" y="46157"/>
                  </a:cubicBezTo>
                  <a:cubicBezTo>
                    <a:pt x="36240" y="42972"/>
                    <a:pt x="38244" y="40087"/>
                    <a:pt x="40808" y="37523"/>
                  </a:cubicBezTo>
                  <a:cubicBezTo>
                    <a:pt x="43372" y="34958"/>
                    <a:pt x="46277" y="32835"/>
                    <a:pt x="49583" y="31092"/>
                  </a:cubicBezTo>
                  <a:cubicBezTo>
                    <a:pt x="52888" y="29349"/>
                    <a:pt x="56334" y="28307"/>
                    <a:pt x="60000" y="27947"/>
                  </a:cubicBezTo>
                  <a:cubicBezTo>
                    <a:pt x="66571" y="27406"/>
                    <a:pt x="71960" y="27306"/>
                    <a:pt x="76167" y="27666"/>
                  </a:cubicBezTo>
                  <a:cubicBezTo>
                    <a:pt x="80374" y="28027"/>
                    <a:pt x="83740" y="28668"/>
                    <a:pt x="86304" y="29589"/>
                  </a:cubicBezTo>
                  <a:cubicBezTo>
                    <a:pt x="88868" y="30511"/>
                    <a:pt x="90831" y="31412"/>
                    <a:pt x="92194" y="32334"/>
                  </a:cubicBezTo>
                  <a:cubicBezTo>
                    <a:pt x="93556" y="33255"/>
                    <a:pt x="94798" y="33977"/>
                    <a:pt x="95900" y="34518"/>
                  </a:cubicBezTo>
                  <a:cubicBezTo>
                    <a:pt x="96080" y="34337"/>
                    <a:pt x="96621" y="33416"/>
                    <a:pt x="97543" y="31773"/>
                  </a:cubicBezTo>
                  <a:cubicBezTo>
                    <a:pt x="98464" y="30130"/>
                    <a:pt x="99566" y="28067"/>
                    <a:pt x="100828" y="25603"/>
                  </a:cubicBezTo>
                  <a:cubicBezTo>
                    <a:pt x="102090" y="23139"/>
                    <a:pt x="103473" y="20494"/>
                    <a:pt x="104935" y="17669"/>
                  </a:cubicBezTo>
                  <a:cubicBezTo>
                    <a:pt x="106397" y="14845"/>
                    <a:pt x="107680" y="12240"/>
                    <a:pt x="108761" y="9856"/>
                  </a:cubicBezTo>
                  <a:cubicBezTo>
                    <a:pt x="103453" y="6391"/>
                    <a:pt x="96541" y="3866"/>
                    <a:pt x="87947" y="2324"/>
                  </a:cubicBezTo>
                  <a:cubicBezTo>
                    <a:pt x="79352" y="781"/>
                    <a:pt x="70858" y="0"/>
                    <a:pt x="62484" y="0"/>
                  </a:cubicBezTo>
                  <a:cubicBezTo>
                    <a:pt x="54271" y="0"/>
                    <a:pt x="46457" y="1262"/>
                    <a:pt x="39065" y="3826"/>
                  </a:cubicBezTo>
                  <a:cubicBezTo>
                    <a:pt x="31673" y="6391"/>
                    <a:pt x="25202" y="10097"/>
                    <a:pt x="19613" y="14925"/>
                  </a:cubicBezTo>
                  <a:cubicBezTo>
                    <a:pt x="14023" y="19753"/>
                    <a:pt x="9616" y="25643"/>
                    <a:pt x="6331" y="32594"/>
                  </a:cubicBezTo>
                  <a:cubicBezTo>
                    <a:pt x="3045" y="39546"/>
                    <a:pt x="1362" y="47499"/>
                    <a:pt x="1362" y="56434"/>
                  </a:cubicBezTo>
                  <a:cubicBezTo>
                    <a:pt x="1362" y="66291"/>
                    <a:pt x="3446" y="74504"/>
                    <a:pt x="7653" y="81075"/>
                  </a:cubicBezTo>
                  <a:cubicBezTo>
                    <a:pt x="11860" y="87646"/>
                    <a:pt x="17149" y="93356"/>
                    <a:pt x="23539" y="98184"/>
                  </a:cubicBezTo>
                  <a:cubicBezTo>
                    <a:pt x="29930" y="103012"/>
                    <a:pt x="36781" y="107219"/>
                    <a:pt x="44073" y="110785"/>
                  </a:cubicBezTo>
                  <a:cubicBezTo>
                    <a:pt x="51366" y="114351"/>
                    <a:pt x="58177" y="117897"/>
                    <a:pt x="64488" y="121463"/>
                  </a:cubicBezTo>
                  <a:cubicBezTo>
                    <a:pt x="70798" y="125029"/>
                    <a:pt x="76027" y="128995"/>
                    <a:pt x="80234" y="133382"/>
                  </a:cubicBezTo>
                  <a:cubicBezTo>
                    <a:pt x="84441" y="137770"/>
                    <a:pt x="86524" y="143059"/>
                    <a:pt x="86524" y="149269"/>
                  </a:cubicBezTo>
                  <a:cubicBezTo>
                    <a:pt x="86524" y="159506"/>
                    <a:pt x="83559" y="167219"/>
                    <a:pt x="77629" y="172408"/>
                  </a:cubicBezTo>
                  <a:cubicBezTo>
                    <a:pt x="71700" y="177596"/>
                    <a:pt x="63145" y="180221"/>
                    <a:pt x="52027" y="180221"/>
                  </a:cubicBezTo>
                  <a:cubicBezTo>
                    <a:pt x="48361" y="180221"/>
                    <a:pt x="44454" y="179840"/>
                    <a:pt x="40247" y="179119"/>
                  </a:cubicBezTo>
                  <a:cubicBezTo>
                    <a:pt x="36040" y="178398"/>
                    <a:pt x="31853" y="177436"/>
                    <a:pt x="27646" y="176234"/>
                  </a:cubicBezTo>
                  <a:cubicBezTo>
                    <a:pt x="23439" y="175032"/>
                    <a:pt x="19392" y="173770"/>
                    <a:pt x="15466" y="172408"/>
                  </a:cubicBezTo>
                  <a:cubicBezTo>
                    <a:pt x="11539" y="171045"/>
                    <a:pt x="8314" y="169623"/>
                    <a:pt x="5750" y="168161"/>
                  </a:cubicBezTo>
                  <a:lnTo>
                    <a:pt x="0" y="191720"/>
                  </a:lnTo>
                  <a:cubicBezTo>
                    <a:pt x="3105" y="194464"/>
                    <a:pt x="6811" y="196788"/>
                    <a:pt x="11098" y="198711"/>
                  </a:cubicBezTo>
                  <a:cubicBezTo>
                    <a:pt x="15386" y="200635"/>
                    <a:pt x="19893" y="202137"/>
                    <a:pt x="24661" y="203239"/>
                  </a:cubicBezTo>
                  <a:cubicBezTo>
                    <a:pt x="29409" y="204341"/>
                    <a:pt x="34117" y="205122"/>
                    <a:pt x="38765" y="205563"/>
                  </a:cubicBezTo>
                  <a:cubicBezTo>
                    <a:pt x="43412" y="206004"/>
                    <a:pt x="47940" y="206244"/>
                    <a:pt x="52327" y="206244"/>
                  </a:cubicBezTo>
                  <a:cubicBezTo>
                    <a:pt x="62564" y="206244"/>
                    <a:pt x="71680" y="204701"/>
                    <a:pt x="79713" y="201596"/>
                  </a:cubicBezTo>
                  <a:cubicBezTo>
                    <a:pt x="87746" y="198491"/>
                    <a:pt x="94498" y="194344"/>
                    <a:pt x="99987" y="189136"/>
                  </a:cubicBezTo>
                  <a:cubicBezTo>
                    <a:pt x="105476" y="183927"/>
                    <a:pt x="109703" y="177897"/>
                    <a:pt x="112728" y="171065"/>
                  </a:cubicBezTo>
                  <a:cubicBezTo>
                    <a:pt x="115753" y="164234"/>
                    <a:pt x="117256" y="157142"/>
                    <a:pt x="117256" y="149830"/>
                  </a:cubicBezTo>
                  <a:cubicBezTo>
                    <a:pt x="117256" y="139052"/>
                    <a:pt x="115172" y="130237"/>
                    <a:pt x="110965" y="123406"/>
                  </a:cubicBezTo>
                  <a:cubicBezTo>
                    <a:pt x="106758" y="116574"/>
                    <a:pt x="101469" y="110845"/>
                    <a:pt x="95179" y="106277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7116A81-D1DC-4AB3-BFFC-301A6E82DD35}"/>
                </a:ext>
              </a:extLst>
            </p:cNvPr>
            <p:cNvSpPr/>
            <p:nvPr/>
          </p:nvSpPr>
          <p:spPr>
            <a:xfrm>
              <a:off x="9482298" y="5800984"/>
              <a:ext cx="160267" cy="200334"/>
            </a:xfrm>
            <a:custGeom>
              <a:avLst/>
              <a:gdLst>
                <a:gd name="connsiteX0" fmla="*/ 143920 w 160267"/>
                <a:gd name="connsiteY0" fmla="*/ 26304 h 200334"/>
                <a:gd name="connsiteX1" fmla="*/ 117356 w 160267"/>
                <a:gd name="connsiteY1" fmla="*/ 6711 h 200334"/>
                <a:gd name="connsiteX2" fmla="*/ 84080 w 160267"/>
                <a:gd name="connsiteY2" fmla="*/ 0 h 200334"/>
                <a:gd name="connsiteX3" fmla="*/ 50805 w 160267"/>
                <a:gd name="connsiteY3" fmla="*/ 6711 h 200334"/>
                <a:gd name="connsiteX4" fmla="*/ 24240 w 160267"/>
                <a:gd name="connsiteY4" fmla="*/ 26304 h 200334"/>
                <a:gd name="connsiteX5" fmla="*/ 6431 w 160267"/>
                <a:gd name="connsiteY5" fmla="*/ 58478 h 200334"/>
                <a:gd name="connsiteX6" fmla="*/ 0 w 160267"/>
                <a:gd name="connsiteY6" fmla="*/ 103252 h 200334"/>
                <a:gd name="connsiteX7" fmla="*/ 6431 w 160267"/>
                <a:gd name="connsiteY7" fmla="*/ 148167 h 200334"/>
                <a:gd name="connsiteX8" fmla="*/ 24240 w 160267"/>
                <a:gd name="connsiteY8" fmla="*/ 180481 h 200334"/>
                <a:gd name="connsiteX9" fmla="*/ 50805 w 160267"/>
                <a:gd name="connsiteY9" fmla="*/ 199933 h 200334"/>
                <a:gd name="connsiteX10" fmla="*/ 84080 w 160267"/>
                <a:gd name="connsiteY10" fmla="*/ 206504 h 200334"/>
                <a:gd name="connsiteX11" fmla="*/ 117356 w 160267"/>
                <a:gd name="connsiteY11" fmla="*/ 199933 h 200334"/>
                <a:gd name="connsiteX12" fmla="*/ 143920 w 160267"/>
                <a:gd name="connsiteY12" fmla="*/ 180481 h 200334"/>
                <a:gd name="connsiteX13" fmla="*/ 161730 w 160267"/>
                <a:gd name="connsiteY13" fmla="*/ 148167 h 200334"/>
                <a:gd name="connsiteX14" fmla="*/ 168161 w 160267"/>
                <a:gd name="connsiteY14" fmla="*/ 103252 h 200334"/>
                <a:gd name="connsiteX15" fmla="*/ 161730 w 160267"/>
                <a:gd name="connsiteY15" fmla="*/ 58478 h 200334"/>
                <a:gd name="connsiteX16" fmla="*/ 143920 w 160267"/>
                <a:gd name="connsiteY16" fmla="*/ 26304 h 200334"/>
                <a:gd name="connsiteX17" fmla="*/ 130357 w 160267"/>
                <a:gd name="connsiteY17" fmla="*/ 139012 h 200334"/>
                <a:gd name="connsiteX18" fmla="*/ 118998 w 160267"/>
                <a:gd name="connsiteY18" fmla="*/ 162711 h 200334"/>
                <a:gd name="connsiteX19" fmla="*/ 102571 w 160267"/>
                <a:gd name="connsiteY19" fmla="*/ 175713 h 200334"/>
                <a:gd name="connsiteX20" fmla="*/ 83259 w 160267"/>
                <a:gd name="connsiteY20" fmla="*/ 179680 h 200334"/>
                <a:gd name="connsiteX21" fmla="*/ 64488 w 160267"/>
                <a:gd name="connsiteY21" fmla="*/ 175433 h 200334"/>
                <a:gd name="connsiteX22" fmla="*/ 48601 w 160267"/>
                <a:gd name="connsiteY22" fmla="*/ 162010 h 200334"/>
                <a:gd name="connsiteX23" fmla="*/ 37643 w 160267"/>
                <a:gd name="connsiteY23" fmla="*/ 138311 h 200334"/>
                <a:gd name="connsiteX24" fmla="*/ 33396 w 160267"/>
                <a:gd name="connsiteY24" fmla="*/ 103252 h 200334"/>
                <a:gd name="connsiteX25" fmla="*/ 37783 w 160267"/>
                <a:gd name="connsiteY25" fmla="*/ 67653 h 200334"/>
                <a:gd name="connsiteX26" fmla="*/ 49142 w 160267"/>
                <a:gd name="connsiteY26" fmla="*/ 43953 h 200334"/>
                <a:gd name="connsiteX27" fmla="*/ 65569 w 160267"/>
                <a:gd name="connsiteY27" fmla="*/ 30952 h 200334"/>
                <a:gd name="connsiteX28" fmla="*/ 84882 w 160267"/>
                <a:gd name="connsiteY28" fmla="*/ 27125 h 200334"/>
                <a:gd name="connsiteX29" fmla="*/ 103653 w 160267"/>
                <a:gd name="connsiteY29" fmla="*/ 31232 h 200334"/>
                <a:gd name="connsiteX30" fmla="*/ 119539 w 160267"/>
                <a:gd name="connsiteY30" fmla="*/ 44654 h 200334"/>
                <a:gd name="connsiteX31" fmla="*/ 130498 w 160267"/>
                <a:gd name="connsiteY31" fmla="*/ 68354 h 200334"/>
                <a:gd name="connsiteX32" fmla="*/ 134745 w 160267"/>
                <a:gd name="connsiteY32" fmla="*/ 103272 h 200334"/>
                <a:gd name="connsiteX33" fmla="*/ 130357 w 160267"/>
                <a:gd name="connsiteY33" fmla="*/ 139012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0267" h="200334">
                  <a:moveTo>
                    <a:pt x="143920" y="26304"/>
                  </a:moveTo>
                  <a:cubicBezTo>
                    <a:pt x="136347" y="17710"/>
                    <a:pt x="127493" y="11199"/>
                    <a:pt x="117356" y="6711"/>
                  </a:cubicBezTo>
                  <a:cubicBezTo>
                    <a:pt x="107219" y="2224"/>
                    <a:pt x="96120" y="0"/>
                    <a:pt x="84080" y="0"/>
                  </a:cubicBezTo>
                  <a:cubicBezTo>
                    <a:pt x="72040" y="0"/>
                    <a:pt x="60942" y="2224"/>
                    <a:pt x="50805" y="6711"/>
                  </a:cubicBezTo>
                  <a:cubicBezTo>
                    <a:pt x="40668" y="11199"/>
                    <a:pt x="31813" y="17710"/>
                    <a:pt x="24240" y="26304"/>
                  </a:cubicBezTo>
                  <a:cubicBezTo>
                    <a:pt x="16668" y="34898"/>
                    <a:pt x="10718" y="45616"/>
                    <a:pt x="6431" y="58478"/>
                  </a:cubicBezTo>
                  <a:cubicBezTo>
                    <a:pt x="2144" y="71339"/>
                    <a:pt x="0" y="86284"/>
                    <a:pt x="0" y="103252"/>
                  </a:cubicBezTo>
                  <a:cubicBezTo>
                    <a:pt x="0" y="120221"/>
                    <a:pt x="2144" y="135206"/>
                    <a:pt x="6431" y="148167"/>
                  </a:cubicBezTo>
                  <a:cubicBezTo>
                    <a:pt x="10718" y="161129"/>
                    <a:pt x="16668" y="171907"/>
                    <a:pt x="24240" y="180481"/>
                  </a:cubicBezTo>
                  <a:cubicBezTo>
                    <a:pt x="31813" y="189055"/>
                    <a:pt x="40668" y="195546"/>
                    <a:pt x="50805" y="199933"/>
                  </a:cubicBezTo>
                  <a:cubicBezTo>
                    <a:pt x="60942" y="204321"/>
                    <a:pt x="72040" y="206504"/>
                    <a:pt x="84080" y="206504"/>
                  </a:cubicBezTo>
                  <a:cubicBezTo>
                    <a:pt x="96120" y="206504"/>
                    <a:pt x="107219" y="204321"/>
                    <a:pt x="117356" y="199933"/>
                  </a:cubicBezTo>
                  <a:cubicBezTo>
                    <a:pt x="127493" y="195546"/>
                    <a:pt x="136347" y="189075"/>
                    <a:pt x="143920" y="180481"/>
                  </a:cubicBezTo>
                  <a:cubicBezTo>
                    <a:pt x="151493" y="171887"/>
                    <a:pt x="157443" y="161129"/>
                    <a:pt x="161730" y="148167"/>
                  </a:cubicBezTo>
                  <a:cubicBezTo>
                    <a:pt x="166017" y="135206"/>
                    <a:pt x="168161" y="120221"/>
                    <a:pt x="168161" y="103252"/>
                  </a:cubicBezTo>
                  <a:cubicBezTo>
                    <a:pt x="168161" y="86284"/>
                    <a:pt x="166017" y="71339"/>
                    <a:pt x="161730" y="58478"/>
                  </a:cubicBezTo>
                  <a:cubicBezTo>
                    <a:pt x="157443" y="45616"/>
                    <a:pt x="151493" y="34898"/>
                    <a:pt x="143920" y="26304"/>
                  </a:cubicBezTo>
                  <a:close/>
                  <a:moveTo>
                    <a:pt x="130357" y="139012"/>
                  </a:moveTo>
                  <a:cubicBezTo>
                    <a:pt x="127613" y="148768"/>
                    <a:pt x="123827" y="156681"/>
                    <a:pt x="118998" y="162711"/>
                  </a:cubicBezTo>
                  <a:cubicBezTo>
                    <a:pt x="114170" y="168741"/>
                    <a:pt x="108681" y="173089"/>
                    <a:pt x="102571" y="175713"/>
                  </a:cubicBezTo>
                  <a:cubicBezTo>
                    <a:pt x="96461" y="178337"/>
                    <a:pt x="90010" y="179680"/>
                    <a:pt x="83259" y="179680"/>
                  </a:cubicBezTo>
                  <a:cubicBezTo>
                    <a:pt x="76688" y="179680"/>
                    <a:pt x="70417" y="178277"/>
                    <a:pt x="64488" y="175433"/>
                  </a:cubicBezTo>
                  <a:cubicBezTo>
                    <a:pt x="58558" y="172588"/>
                    <a:pt x="53249" y="168140"/>
                    <a:pt x="48601" y="162010"/>
                  </a:cubicBezTo>
                  <a:cubicBezTo>
                    <a:pt x="43953" y="155880"/>
                    <a:pt x="40287" y="148007"/>
                    <a:pt x="37643" y="138311"/>
                  </a:cubicBezTo>
                  <a:cubicBezTo>
                    <a:pt x="34998" y="128615"/>
                    <a:pt x="33576" y="116955"/>
                    <a:pt x="33396" y="103252"/>
                  </a:cubicBezTo>
                  <a:cubicBezTo>
                    <a:pt x="33576" y="89189"/>
                    <a:pt x="35038" y="77329"/>
                    <a:pt x="37783" y="67653"/>
                  </a:cubicBezTo>
                  <a:cubicBezTo>
                    <a:pt x="40528" y="57977"/>
                    <a:pt x="44314" y="50084"/>
                    <a:pt x="49142" y="43953"/>
                  </a:cubicBezTo>
                  <a:cubicBezTo>
                    <a:pt x="53970" y="37823"/>
                    <a:pt x="59459" y="33516"/>
                    <a:pt x="65569" y="30952"/>
                  </a:cubicBezTo>
                  <a:cubicBezTo>
                    <a:pt x="71680" y="28387"/>
                    <a:pt x="78130" y="27125"/>
                    <a:pt x="84882" y="27125"/>
                  </a:cubicBezTo>
                  <a:cubicBezTo>
                    <a:pt x="91453" y="27125"/>
                    <a:pt x="97723" y="28488"/>
                    <a:pt x="103653" y="31232"/>
                  </a:cubicBezTo>
                  <a:cubicBezTo>
                    <a:pt x="109583" y="33977"/>
                    <a:pt x="114892" y="38444"/>
                    <a:pt x="119539" y="44654"/>
                  </a:cubicBezTo>
                  <a:cubicBezTo>
                    <a:pt x="124187" y="50865"/>
                    <a:pt x="127853" y="58758"/>
                    <a:pt x="130498" y="68354"/>
                  </a:cubicBezTo>
                  <a:cubicBezTo>
                    <a:pt x="133142" y="77950"/>
                    <a:pt x="134564" y="89589"/>
                    <a:pt x="134745" y="103272"/>
                  </a:cubicBezTo>
                  <a:cubicBezTo>
                    <a:pt x="134564" y="117336"/>
                    <a:pt x="133102" y="129256"/>
                    <a:pt x="130357" y="139012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5A85D0F-959D-41CA-9969-C7B0AAD8EFF3}"/>
                </a:ext>
              </a:extLst>
            </p:cNvPr>
            <p:cNvSpPr/>
            <p:nvPr/>
          </p:nvSpPr>
          <p:spPr>
            <a:xfrm>
              <a:off x="9696756" y="5804290"/>
              <a:ext cx="140234" cy="200334"/>
            </a:xfrm>
            <a:custGeom>
              <a:avLst/>
              <a:gdLst>
                <a:gd name="connsiteX0" fmla="*/ 112568 w 140233"/>
                <a:gd name="connsiteY0" fmla="*/ 139132 h 200334"/>
                <a:gd name="connsiteX1" fmla="*/ 33416 w 140233"/>
                <a:gd name="connsiteY1" fmla="*/ 0 h 200334"/>
                <a:gd name="connsiteX2" fmla="*/ 0 w 140233"/>
                <a:gd name="connsiteY2" fmla="*/ 0 h 200334"/>
                <a:gd name="connsiteX3" fmla="*/ 0 w 140233"/>
                <a:gd name="connsiteY3" fmla="*/ 201857 h 200334"/>
                <a:gd name="connsiteX4" fmla="*/ 33416 w 140233"/>
                <a:gd name="connsiteY4" fmla="*/ 201857 h 200334"/>
                <a:gd name="connsiteX5" fmla="*/ 33416 w 140233"/>
                <a:gd name="connsiteY5" fmla="*/ 62725 h 200334"/>
                <a:gd name="connsiteX6" fmla="*/ 112568 w 140233"/>
                <a:gd name="connsiteY6" fmla="*/ 201857 h 200334"/>
                <a:gd name="connsiteX7" fmla="*/ 145983 w 140233"/>
                <a:gd name="connsiteY7" fmla="*/ 201857 h 200334"/>
                <a:gd name="connsiteX8" fmla="*/ 145983 w 140233"/>
                <a:gd name="connsiteY8" fmla="*/ 0 h 200334"/>
                <a:gd name="connsiteX9" fmla="*/ 112568 w 140233"/>
                <a:gd name="connsiteY9" fmla="*/ 0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233" h="200334">
                  <a:moveTo>
                    <a:pt x="112568" y="139132"/>
                  </a:moveTo>
                  <a:lnTo>
                    <a:pt x="33416" y="0"/>
                  </a:lnTo>
                  <a:lnTo>
                    <a:pt x="0" y="0"/>
                  </a:lnTo>
                  <a:lnTo>
                    <a:pt x="0" y="201857"/>
                  </a:lnTo>
                  <a:lnTo>
                    <a:pt x="33416" y="201857"/>
                  </a:lnTo>
                  <a:lnTo>
                    <a:pt x="33416" y="62725"/>
                  </a:lnTo>
                  <a:lnTo>
                    <a:pt x="112568" y="201857"/>
                  </a:lnTo>
                  <a:lnTo>
                    <a:pt x="145983" y="201857"/>
                  </a:lnTo>
                  <a:lnTo>
                    <a:pt x="145983" y="0"/>
                  </a:lnTo>
                  <a:lnTo>
                    <a:pt x="112568" y="0"/>
                  </a:ln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A76CA1E-919E-480F-B3CE-697A06067DB8}"/>
                </a:ext>
              </a:extLst>
            </p:cNvPr>
            <p:cNvSpPr/>
            <p:nvPr/>
          </p:nvSpPr>
          <p:spPr>
            <a:xfrm>
              <a:off x="9238131" y="5184776"/>
              <a:ext cx="140234" cy="400668"/>
            </a:xfrm>
            <a:custGeom>
              <a:avLst/>
              <a:gdLst>
                <a:gd name="connsiteX0" fmla="*/ 100167 w 140233"/>
                <a:gd name="connsiteY0" fmla="*/ 140234 h 400668"/>
                <a:gd name="connsiteX1" fmla="*/ 100167 w 140233"/>
                <a:gd name="connsiteY1" fmla="*/ 60100 h 400668"/>
                <a:gd name="connsiteX2" fmla="*/ 120200 w 140233"/>
                <a:gd name="connsiteY2" fmla="*/ 40067 h 400668"/>
                <a:gd name="connsiteX3" fmla="*/ 140234 w 140233"/>
                <a:gd name="connsiteY3" fmla="*/ 20033 h 400668"/>
                <a:gd name="connsiteX4" fmla="*/ 120200 w 140233"/>
                <a:gd name="connsiteY4" fmla="*/ 0 h 400668"/>
                <a:gd name="connsiteX5" fmla="*/ 60100 w 140233"/>
                <a:gd name="connsiteY5" fmla="*/ 60100 h 400668"/>
                <a:gd name="connsiteX6" fmla="*/ 60100 w 140233"/>
                <a:gd name="connsiteY6" fmla="*/ 140234 h 400668"/>
                <a:gd name="connsiteX7" fmla="*/ 20033 w 140233"/>
                <a:gd name="connsiteY7" fmla="*/ 180301 h 400668"/>
                <a:gd name="connsiteX8" fmla="*/ 0 w 140233"/>
                <a:gd name="connsiteY8" fmla="*/ 200334 h 400668"/>
                <a:gd name="connsiteX9" fmla="*/ 20033 w 140233"/>
                <a:gd name="connsiteY9" fmla="*/ 220368 h 400668"/>
                <a:gd name="connsiteX10" fmla="*/ 60100 w 140233"/>
                <a:gd name="connsiteY10" fmla="*/ 260434 h 400668"/>
                <a:gd name="connsiteX11" fmla="*/ 60100 w 140233"/>
                <a:gd name="connsiteY11" fmla="*/ 340568 h 400668"/>
                <a:gd name="connsiteX12" fmla="*/ 120200 w 140233"/>
                <a:gd name="connsiteY12" fmla="*/ 400668 h 400668"/>
                <a:gd name="connsiteX13" fmla="*/ 140234 w 140233"/>
                <a:gd name="connsiteY13" fmla="*/ 380635 h 400668"/>
                <a:gd name="connsiteX14" fmla="*/ 120200 w 140233"/>
                <a:gd name="connsiteY14" fmla="*/ 360601 h 400668"/>
                <a:gd name="connsiteX15" fmla="*/ 100167 w 140233"/>
                <a:gd name="connsiteY15" fmla="*/ 340568 h 400668"/>
                <a:gd name="connsiteX16" fmla="*/ 100167 w 140233"/>
                <a:gd name="connsiteY16" fmla="*/ 260434 h 400668"/>
                <a:gd name="connsiteX17" fmla="*/ 72481 w 140233"/>
                <a:gd name="connsiteY17" fmla="*/ 200334 h 400668"/>
                <a:gd name="connsiteX18" fmla="*/ 100167 w 140233"/>
                <a:gd name="connsiteY18" fmla="*/ 140234 h 400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233" h="400668">
                  <a:moveTo>
                    <a:pt x="100167" y="140234"/>
                  </a:moveTo>
                  <a:lnTo>
                    <a:pt x="100167" y="60100"/>
                  </a:lnTo>
                  <a:cubicBezTo>
                    <a:pt x="100167" y="49062"/>
                    <a:pt x="109142" y="40067"/>
                    <a:pt x="120200" y="40067"/>
                  </a:cubicBezTo>
                  <a:cubicBezTo>
                    <a:pt x="131279" y="40067"/>
                    <a:pt x="140234" y="31092"/>
                    <a:pt x="140234" y="20033"/>
                  </a:cubicBezTo>
                  <a:cubicBezTo>
                    <a:pt x="140234" y="8975"/>
                    <a:pt x="131279" y="0"/>
                    <a:pt x="120200" y="0"/>
                  </a:cubicBezTo>
                  <a:cubicBezTo>
                    <a:pt x="87065" y="0"/>
                    <a:pt x="60100" y="26965"/>
                    <a:pt x="60100" y="60100"/>
                  </a:cubicBezTo>
                  <a:lnTo>
                    <a:pt x="60100" y="140234"/>
                  </a:lnTo>
                  <a:cubicBezTo>
                    <a:pt x="60100" y="162331"/>
                    <a:pt x="42130" y="180301"/>
                    <a:pt x="20033" y="180301"/>
                  </a:cubicBezTo>
                  <a:cubicBezTo>
                    <a:pt x="8955" y="180301"/>
                    <a:pt x="0" y="189276"/>
                    <a:pt x="0" y="200334"/>
                  </a:cubicBezTo>
                  <a:cubicBezTo>
                    <a:pt x="0" y="211393"/>
                    <a:pt x="8955" y="220368"/>
                    <a:pt x="20033" y="220368"/>
                  </a:cubicBezTo>
                  <a:cubicBezTo>
                    <a:pt x="42130" y="220368"/>
                    <a:pt x="60100" y="238338"/>
                    <a:pt x="60100" y="260434"/>
                  </a:cubicBezTo>
                  <a:lnTo>
                    <a:pt x="60100" y="340568"/>
                  </a:lnTo>
                  <a:cubicBezTo>
                    <a:pt x="60100" y="373703"/>
                    <a:pt x="87065" y="400668"/>
                    <a:pt x="120200" y="400668"/>
                  </a:cubicBezTo>
                  <a:cubicBezTo>
                    <a:pt x="131279" y="400668"/>
                    <a:pt x="140234" y="391693"/>
                    <a:pt x="140234" y="380635"/>
                  </a:cubicBezTo>
                  <a:cubicBezTo>
                    <a:pt x="140234" y="369576"/>
                    <a:pt x="131279" y="360601"/>
                    <a:pt x="120200" y="360601"/>
                  </a:cubicBezTo>
                  <a:cubicBezTo>
                    <a:pt x="109142" y="360601"/>
                    <a:pt x="100167" y="351606"/>
                    <a:pt x="100167" y="340568"/>
                  </a:cubicBezTo>
                  <a:lnTo>
                    <a:pt x="100167" y="260434"/>
                  </a:lnTo>
                  <a:cubicBezTo>
                    <a:pt x="100167" y="236394"/>
                    <a:pt x="89309" y="215039"/>
                    <a:pt x="72481" y="200334"/>
                  </a:cubicBezTo>
                  <a:cubicBezTo>
                    <a:pt x="89309" y="185630"/>
                    <a:pt x="100167" y="164274"/>
                    <a:pt x="100167" y="140234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D23A883-572D-431A-B838-83DA862E16C9}"/>
                </a:ext>
              </a:extLst>
            </p:cNvPr>
            <p:cNvSpPr/>
            <p:nvPr/>
          </p:nvSpPr>
          <p:spPr>
            <a:xfrm>
              <a:off x="9468515" y="5284943"/>
              <a:ext cx="60100" cy="60100"/>
            </a:xfrm>
            <a:custGeom>
              <a:avLst/>
              <a:gdLst>
                <a:gd name="connsiteX0" fmla="*/ 60100 w 60100"/>
                <a:gd name="connsiteY0" fmla="*/ 30050 h 60100"/>
                <a:gd name="connsiteX1" fmla="*/ 30050 w 60100"/>
                <a:gd name="connsiteY1" fmla="*/ 60100 h 60100"/>
                <a:gd name="connsiteX2" fmla="*/ 0 w 60100"/>
                <a:gd name="connsiteY2" fmla="*/ 30050 h 60100"/>
                <a:gd name="connsiteX3" fmla="*/ 30050 w 60100"/>
                <a:gd name="connsiteY3" fmla="*/ 0 h 60100"/>
                <a:gd name="connsiteX4" fmla="*/ 60100 w 60100"/>
                <a:gd name="connsiteY4" fmla="*/ 30050 h 6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00" h="60100">
                  <a:moveTo>
                    <a:pt x="60100" y="30050"/>
                  </a:moveTo>
                  <a:cubicBezTo>
                    <a:pt x="60100" y="46646"/>
                    <a:pt x="46646" y="60100"/>
                    <a:pt x="30050" y="60100"/>
                  </a:cubicBezTo>
                  <a:cubicBezTo>
                    <a:pt x="13454" y="60100"/>
                    <a:pt x="0" y="46646"/>
                    <a:pt x="0" y="30050"/>
                  </a:cubicBezTo>
                  <a:cubicBezTo>
                    <a:pt x="0" y="13454"/>
                    <a:pt x="13454" y="0"/>
                    <a:pt x="30050" y="0"/>
                  </a:cubicBezTo>
                  <a:cubicBezTo>
                    <a:pt x="46646" y="0"/>
                    <a:pt x="60100" y="13454"/>
                    <a:pt x="60100" y="30050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3F65CB5-54BB-46B3-AF16-E9B665A9C3D3}"/>
                </a:ext>
              </a:extLst>
            </p:cNvPr>
            <p:cNvSpPr/>
            <p:nvPr/>
          </p:nvSpPr>
          <p:spPr>
            <a:xfrm>
              <a:off x="9478532" y="5425177"/>
              <a:ext cx="40067" cy="100167"/>
            </a:xfrm>
            <a:custGeom>
              <a:avLst/>
              <a:gdLst>
                <a:gd name="connsiteX0" fmla="*/ 20033 w 40066"/>
                <a:gd name="connsiteY0" fmla="*/ 0 h 100167"/>
                <a:gd name="connsiteX1" fmla="*/ 0 w 40066"/>
                <a:gd name="connsiteY1" fmla="*/ 20033 h 100167"/>
                <a:gd name="connsiteX2" fmla="*/ 0 w 40066"/>
                <a:gd name="connsiteY2" fmla="*/ 80134 h 100167"/>
                <a:gd name="connsiteX3" fmla="*/ 20033 w 40066"/>
                <a:gd name="connsiteY3" fmla="*/ 100167 h 100167"/>
                <a:gd name="connsiteX4" fmla="*/ 40067 w 40066"/>
                <a:gd name="connsiteY4" fmla="*/ 80134 h 100167"/>
                <a:gd name="connsiteX5" fmla="*/ 40067 w 40066"/>
                <a:gd name="connsiteY5" fmla="*/ 20033 h 100167"/>
                <a:gd name="connsiteX6" fmla="*/ 20033 w 40066"/>
                <a:gd name="connsiteY6" fmla="*/ 0 h 10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66" h="100167">
                  <a:moveTo>
                    <a:pt x="20033" y="0"/>
                  </a:moveTo>
                  <a:cubicBezTo>
                    <a:pt x="8955" y="0"/>
                    <a:pt x="0" y="8975"/>
                    <a:pt x="0" y="20033"/>
                  </a:cubicBezTo>
                  <a:lnTo>
                    <a:pt x="0" y="80134"/>
                  </a:lnTo>
                  <a:cubicBezTo>
                    <a:pt x="0" y="91192"/>
                    <a:pt x="8955" y="100167"/>
                    <a:pt x="20033" y="100167"/>
                  </a:cubicBezTo>
                  <a:cubicBezTo>
                    <a:pt x="31112" y="100167"/>
                    <a:pt x="40067" y="91192"/>
                    <a:pt x="40067" y="80134"/>
                  </a:cubicBezTo>
                  <a:lnTo>
                    <a:pt x="40067" y="20033"/>
                  </a:lnTo>
                  <a:cubicBezTo>
                    <a:pt x="40067" y="8975"/>
                    <a:pt x="31112" y="0"/>
                    <a:pt x="20033" y="0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B604BB7C-8EB0-4284-AF37-CEB3F05F2F3C}"/>
              </a:ext>
            </a:extLst>
          </p:cNvPr>
          <p:cNvSpPr/>
          <p:nvPr/>
        </p:nvSpPr>
        <p:spPr>
          <a:xfrm>
            <a:off x="2448053" y="2782612"/>
            <a:ext cx="560788" cy="394629"/>
          </a:xfrm>
          <a:custGeom>
            <a:avLst/>
            <a:gdLst>
              <a:gd name="connsiteX0" fmla="*/ 488052 w 560788"/>
              <a:gd name="connsiteY0" fmla="*/ 152285 h 394628"/>
              <a:gd name="connsiteX1" fmla="*/ 322869 w 560788"/>
              <a:gd name="connsiteY1" fmla="*/ 0 h 394628"/>
              <a:gd name="connsiteX2" fmla="*/ 188279 w 560788"/>
              <a:gd name="connsiteY2" fmla="*/ 70659 h 394628"/>
              <a:gd name="connsiteX3" fmla="*/ 169940 w 560788"/>
              <a:gd name="connsiteY3" fmla="*/ 69081 h 394628"/>
              <a:gd name="connsiteX4" fmla="*/ 64719 w 560788"/>
              <a:gd name="connsiteY4" fmla="*/ 148277 h 394628"/>
              <a:gd name="connsiteX5" fmla="*/ 0 w 560788"/>
              <a:gd name="connsiteY5" fmla="*/ 262553 h 394628"/>
              <a:gd name="connsiteX6" fmla="*/ 128940 w 560788"/>
              <a:gd name="connsiteY6" fmla="*/ 394629 h 394628"/>
              <a:gd name="connsiteX7" fmla="*/ 352715 w 560788"/>
              <a:gd name="connsiteY7" fmla="*/ 394629 h 394628"/>
              <a:gd name="connsiteX8" fmla="*/ 356267 w 560788"/>
              <a:gd name="connsiteY8" fmla="*/ 394463 h 394628"/>
              <a:gd name="connsiteX9" fmla="*/ 360171 w 560788"/>
              <a:gd name="connsiteY9" fmla="*/ 394629 h 394628"/>
              <a:gd name="connsiteX10" fmla="*/ 449690 w 560788"/>
              <a:gd name="connsiteY10" fmla="*/ 394629 h 394628"/>
              <a:gd name="connsiteX11" fmla="*/ 571173 w 560788"/>
              <a:gd name="connsiteY11" fmla="*/ 270238 h 394628"/>
              <a:gd name="connsiteX12" fmla="*/ 488052 w 560788"/>
              <a:gd name="connsiteY12" fmla="*/ 152285 h 394628"/>
              <a:gd name="connsiteX13" fmla="*/ 449669 w 560788"/>
              <a:gd name="connsiteY13" fmla="*/ 353089 h 394628"/>
              <a:gd name="connsiteX14" fmla="*/ 359278 w 560788"/>
              <a:gd name="connsiteY14" fmla="*/ 353027 h 394628"/>
              <a:gd name="connsiteX15" fmla="*/ 355747 w 560788"/>
              <a:gd name="connsiteY15" fmla="*/ 352902 h 394628"/>
              <a:gd name="connsiteX16" fmla="*/ 128898 w 560788"/>
              <a:gd name="connsiteY16" fmla="*/ 353089 h 394628"/>
              <a:gd name="connsiteX17" fmla="*/ 41498 w 560788"/>
              <a:gd name="connsiteY17" fmla="*/ 262553 h 394628"/>
              <a:gd name="connsiteX18" fmla="*/ 91699 w 560788"/>
              <a:gd name="connsiteY18" fmla="*/ 180823 h 394628"/>
              <a:gd name="connsiteX19" fmla="*/ 100734 w 560788"/>
              <a:gd name="connsiteY19" fmla="*/ 176378 h 394628"/>
              <a:gd name="connsiteX20" fmla="*/ 102853 w 560788"/>
              <a:gd name="connsiteY20" fmla="*/ 166513 h 394628"/>
              <a:gd name="connsiteX21" fmla="*/ 169919 w 560788"/>
              <a:gd name="connsiteY21" fmla="*/ 110621 h 394628"/>
              <a:gd name="connsiteX22" fmla="*/ 191104 w 560788"/>
              <a:gd name="connsiteY22" fmla="*/ 114110 h 394628"/>
              <a:gd name="connsiteX23" fmla="*/ 207242 w 560788"/>
              <a:gd name="connsiteY23" fmla="*/ 119531 h 394628"/>
              <a:gd name="connsiteX24" fmla="*/ 215716 w 560788"/>
              <a:gd name="connsiteY24" fmla="*/ 104764 h 394628"/>
              <a:gd name="connsiteX25" fmla="*/ 322848 w 560788"/>
              <a:gd name="connsiteY25" fmla="*/ 41540 h 394628"/>
              <a:gd name="connsiteX26" fmla="*/ 447426 w 560788"/>
              <a:gd name="connsiteY26" fmla="*/ 168714 h 394628"/>
              <a:gd name="connsiteX27" fmla="*/ 447654 w 560788"/>
              <a:gd name="connsiteY27" fmla="*/ 185600 h 394628"/>
              <a:gd name="connsiteX28" fmla="*/ 464250 w 560788"/>
              <a:gd name="connsiteY28" fmla="*/ 188819 h 394628"/>
              <a:gd name="connsiteX29" fmla="*/ 529592 w 560788"/>
              <a:gd name="connsiteY29" fmla="*/ 270217 h 394628"/>
              <a:gd name="connsiteX30" fmla="*/ 449669 w 560788"/>
              <a:gd name="connsiteY30" fmla="*/ 353089 h 39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60788" h="394628">
                <a:moveTo>
                  <a:pt x="488052" y="152285"/>
                </a:moveTo>
                <a:cubicBezTo>
                  <a:pt x="479142" y="66983"/>
                  <a:pt x="408046" y="0"/>
                  <a:pt x="322869" y="0"/>
                </a:cubicBezTo>
                <a:cubicBezTo>
                  <a:pt x="269614" y="0"/>
                  <a:pt x="219351" y="26710"/>
                  <a:pt x="188279" y="70659"/>
                </a:cubicBezTo>
                <a:cubicBezTo>
                  <a:pt x="182235" y="69600"/>
                  <a:pt x="176108" y="69081"/>
                  <a:pt x="169940" y="69081"/>
                </a:cubicBezTo>
                <a:cubicBezTo>
                  <a:pt x="121753" y="69081"/>
                  <a:pt x="78946" y="101835"/>
                  <a:pt x="64719" y="148277"/>
                </a:cubicBezTo>
                <a:cubicBezTo>
                  <a:pt x="25111" y="171767"/>
                  <a:pt x="0" y="215592"/>
                  <a:pt x="0" y="262553"/>
                </a:cubicBezTo>
                <a:cubicBezTo>
                  <a:pt x="0" y="335393"/>
                  <a:pt x="57844" y="394629"/>
                  <a:pt x="128940" y="394629"/>
                </a:cubicBezTo>
                <a:lnTo>
                  <a:pt x="352715" y="394629"/>
                </a:lnTo>
                <a:cubicBezTo>
                  <a:pt x="353961" y="394629"/>
                  <a:pt x="355166" y="394546"/>
                  <a:pt x="356267" y="394463"/>
                </a:cubicBezTo>
                <a:cubicBezTo>
                  <a:pt x="357554" y="394546"/>
                  <a:pt x="358842" y="394629"/>
                  <a:pt x="360171" y="394629"/>
                </a:cubicBezTo>
                <a:lnTo>
                  <a:pt x="449690" y="394629"/>
                </a:lnTo>
                <a:cubicBezTo>
                  <a:pt x="516673" y="394629"/>
                  <a:pt x="571173" y="338820"/>
                  <a:pt x="571173" y="270238"/>
                </a:cubicBezTo>
                <a:cubicBezTo>
                  <a:pt x="571152" y="216236"/>
                  <a:pt x="537048" y="169026"/>
                  <a:pt x="488052" y="152285"/>
                </a:cubicBezTo>
                <a:close/>
                <a:moveTo>
                  <a:pt x="449669" y="353089"/>
                </a:moveTo>
                <a:lnTo>
                  <a:pt x="359278" y="353027"/>
                </a:lnTo>
                <a:lnTo>
                  <a:pt x="355747" y="352902"/>
                </a:lnTo>
                <a:lnTo>
                  <a:pt x="128898" y="353089"/>
                </a:lnTo>
                <a:cubicBezTo>
                  <a:pt x="80712" y="353089"/>
                  <a:pt x="41498" y="312463"/>
                  <a:pt x="41498" y="262553"/>
                </a:cubicBezTo>
                <a:cubicBezTo>
                  <a:pt x="41498" y="227971"/>
                  <a:pt x="61209" y="195881"/>
                  <a:pt x="91699" y="180823"/>
                </a:cubicBezTo>
                <a:lnTo>
                  <a:pt x="100734" y="176378"/>
                </a:lnTo>
                <a:lnTo>
                  <a:pt x="102853" y="166513"/>
                </a:lnTo>
                <a:cubicBezTo>
                  <a:pt x="109728" y="134111"/>
                  <a:pt x="137933" y="110621"/>
                  <a:pt x="169919" y="110621"/>
                </a:cubicBezTo>
                <a:cubicBezTo>
                  <a:pt x="177084" y="110621"/>
                  <a:pt x="184209" y="111805"/>
                  <a:pt x="191104" y="114110"/>
                </a:cubicBezTo>
                <a:lnTo>
                  <a:pt x="207242" y="119531"/>
                </a:lnTo>
                <a:lnTo>
                  <a:pt x="215716" y="104764"/>
                </a:lnTo>
                <a:cubicBezTo>
                  <a:pt x="238480" y="65176"/>
                  <a:pt x="278525" y="41540"/>
                  <a:pt x="322848" y="41540"/>
                </a:cubicBezTo>
                <a:cubicBezTo>
                  <a:pt x="390662" y="41540"/>
                  <a:pt x="446533" y="98595"/>
                  <a:pt x="447426" y="168714"/>
                </a:cubicBezTo>
                <a:lnTo>
                  <a:pt x="447654" y="185600"/>
                </a:lnTo>
                <a:lnTo>
                  <a:pt x="464250" y="188819"/>
                </a:lnTo>
                <a:cubicBezTo>
                  <a:pt x="502113" y="196172"/>
                  <a:pt x="529592" y="230401"/>
                  <a:pt x="529592" y="270217"/>
                </a:cubicBezTo>
                <a:cubicBezTo>
                  <a:pt x="529612" y="315911"/>
                  <a:pt x="493743" y="353089"/>
                  <a:pt x="449669" y="353089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A01B01A8-3D83-4E7A-806C-BBC2D8EF5454}"/>
              </a:ext>
            </a:extLst>
          </p:cNvPr>
          <p:cNvSpPr/>
          <p:nvPr/>
        </p:nvSpPr>
        <p:spPr>
          <a:xfrm>
            <a:off x="1900745" y="2076351"/>
            <a:ext cx="186929" cy="186929"/>
          </a:xfrm>
          <a:custGeom>
            <a:avLst/>
            <a:gdLst>
              <a:gd name="connsiteX0" fmla="*/ 93465 w 186929"/>
              <a:gd name="connsiteY0" fmla="*/ 0 h 186929"/>
              <a:gd name="connsiteX1" fmla="*/ 0 w 186929"/>
              <a:gd name="connsiteY1" fmla="*/ 93465 h 186929"/>
              <a:gd name="connsiteX2" fmla="*/ 93465 w 186929"/>
              <a:gd name="connsiteY2" fmla="*/ 186929 h 186929"/>
              <a:gd name="connsiteX3" fmla="*/ 186929 w 186929"/>
              <a:gd name="connsiteY3" fmla="*/ 93465 h 186929"/>
              <a:gd name="connsiteX4" fmla="*/ 93465 w 186929"/>
              <a:gd name="connsiteY4" fmla="*/ 0 h 186929"/>
              <a:gd name="connsiteX5" fmla="*/ 93465 w 186929"/>
              <a:gd name="connsiteY5" fmla="*/ 145390 h 186929"/>
              <a:gd name="connsiteX6" fmla="*/ 41540 w 186929"/>
              <a:gd name="connsiteY6" fmla="*/ 93465 h 186929"/>
              <a:gd name="connsiteX7" fmla="*/ 93465 w 186929"/>
              <a:gd name="connsiteY7" fmla="*/ 41540 h 186929"/>
              <a:gd name="connsiteX8" fmla="*/ 145390 w 186929"/>
              <a:gd name="connsiteY8" fmla="*/ 93465 h 186929"/>
              <a:gd name="connsiteX9" fmla="*/ 93465 w 186929"/>
              <a:gd name="connsiteY9" fmla="*/ 145390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93465" y="0"/>
                </a:moveTo>
                <a:cubicBezTo>
                  <a:pt x="41934" y="0"/>
                  <a:pt x="0" y="41934"/>
                  <a:pt x="0" y="93465"/>
                </a:cubicBez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4"/>
                  <a:pt x="144995" y="0"/>
                  <a:pt x="93465" y="0"/>
                </a:cubicBezTo>
                <a:close/>
                <a:moveTo>
                  <a:pt x="93465" y="145390"/>
                </a:move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ubicBezTo>
                  <a:pt x="145390" y="122106"/>
                  <a:pt x="122106" y="145390"/>
                  <a:pt x="93465" y="14539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19553508-0BF1-4D5A-A402-C3B67D2FF041}"/>
              </a:ext>
            </a:extLst>
          </p:cNvPr>
          <p:cNvSpPr/>
          <p:nvPr/>
        </p:nvSpPr>
        <p:spPr>
          <a:xfrm>
            <a:off x="2793852" y="211789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C809259D-E505-475F-B2A3-8B81CE178840}"/>
              </a:ext>
            </a:extLst>
          </p:cNvPr>
          <p:cNvSpPr/>
          <p:nvPr/>
        </p:nvSpPr>
        <p:spPr>
          <a:xfrm>
            <a:off x="2710772" y="211789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FB60BCCC-06A9-4D25-B9AC-B4896EEC34D0}"/>
              </a:ext>
            </a:extLst>
          </p:cNvPr>
          <p:cNvSpPr/>
          <p:nvPr/>
        </p:nvSpPr>
        <p:spPr>
          <a:xfrm>
            <a:off x="2835392" y="218020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5463C46A-2CA7-4E47-8B92-D2787EFC56C6}"/>
              </a:ext>
            </a:extLst>
          </p:cNvPr>
          <p:cNvSpPr/>
          <p:nvPr/>
        </p:nvSpPr>
        <p:spPr>
          <a:xfrm>
            <a:off x="2752312" y="218020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F4E9844A-0E55-447F-813B-DA02F9D863A1}"/>
              </a:ext>
            </a:extLst>
          </p:cNvPr>
          <p:cNvSpPr/>
          <p:nvPr/>
        </p:nvSpPr>
        <p:spPr>
          <a:xfrm>
            <a:off x="2627692" y="211789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6741703-DB46-4C22-A402-51C68A9EDF22}"/>
              </a:ext>
            </a:extLst>
          </p:cNvPr>
          <p:cNvSpPr/>
          <p:nvPr/>
        </p:nvSpPr>
        <p:spPr>
          <a:xfrm>
            <a:off x="2669232" y="218020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757368E8-B6BF-4570-B9A2-628CF0450DA2}"/>
              </a:ext>
            </a:extLst>
          </p:cNvPr>
          <p:cNvSpPr/>
          <p:nvPr/>
        </p:nvSpPr>
        <p:spPr>
          <a:xfrm>
            <a:off x="2544613" y="211789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E89C49FB-B0C1-4205-84F3-745A622FD0AE}"/>
              </a:ext>
            </a:extLst>
          </p:cNvPr>
          <p:cNvSpPr/>
          <p:nvPr/>
        </p:nvSpPr>
        <p:spPr>
          <a:xfrm>
            <a:off x="2586152" y="218020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951A8E0-8C6E-49B1-9B42-7FEDCB41B9B0}"/>
              </a:ext>
            </a:extLst>
          </p:cNvPr>
          <p:cNvSpPr/>
          <p:nvPr/>
        </p:nvSpPr>
        <p:spPr>
          <a:xfrm>
            <a:off x="2461533" y="211789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CA642C3-B420-4900-B63E-3C792B7E5FB5}"/>
              </a:ext>
            </a:extLst>
          </p:cNvPr>
          <p:cNvSpPr/>
          <p:nvPr/>
        </p:nvSpPr>
        <p:spPr>
          <a:xfrm>
            <a:off x="2503073" y="2180201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F507DB63-CFA3-4BAC-8D08-2454A96FE124}"/>
              </a:ext>
            </a:extLst>
          </p:cNvPr>
          <p:cNvSpPr/>
          <p:nvPr/>
        </p:nvSpPr>
        <p:spPr>
          <a:xfrm>
            <a:off x="1776125" y="1951731"/>
            <a:ext cx="1246196" cy="1225426"/>
          </a:xfrm>
          <a:custGeom>
            <a:avLst/>
            <a:gdLst>
              <a:gd name="connsiteX0" fmla="*/ 1246196 w 1246196"/>
              <a:gd name="connsiteY0" fmla="*/ 340461 h 1225426"/>
              <a:gd name="connsiteX1" fmla="*/ 1246196 w 1246196"/>
              <a:gd name="connsiteY1" fmla="*/ 95708 h 1225426"/>
              <a:gd name="connsiteX2" fmla="*/ 1150488 w 1246196"/>
              <a:gd name="connsiteY2" fmla="*/ 0 h 1225426"/>
              <a:gd name="connsiteX3" fmla="*/ 95708 w 1246196"/>
              <a:gd name="connsiteY3" fmla="*/ 0 h 1225426"/>
              <a:gd name="connsiteX4" fmla="*/ 0 w 1246196"/>
              <a:gd name="connsiteY4" fmla="*/ 95708 h 1225426"/>
              <a:gd name="connsiteX5" fmla="*/ 0 w 1246196"/>
              <a:gd name="connsiteY5" fmla="*/ 340461 h 1225426"/>
              <a:gd name="connsiteX6" fmla="*/ 36908 w 1246196"/>
              <a:gd name="connsiteY6" fmla="*/ 415399 h 1225426"/>
              <a:gd name="connsiteX7" fmla="*/ 0 w 1246196"/>
              <a:gd name="connsiteY7" fmla="*/ 490337 h 1225426"/>
              <a:gd name="connsiteX8" fmla="*/ 0 w 1246196"/>
              <a:gd name="connsiteY8" fmla="*/ 735089 h 1225426"/>
              <a:gd name="connsiteX9" fmla="*/ 36908 w 1246196"/>
              <a:gd name="connsiteY9" fmla="*/ 810027 h 1225426"/>
              <a:gd name="connsiteX10" fmla="*/ 0 w 1246196"/>
              <a:gd name="connsiteY10" fmla="*/ 884965 h 1225426"/>
              <a:gd name="connsiteX11" fmla="*/ 0 w 1246196"/>
              <a:gd name="connsiteY11" fmla="*/ 1129718 h 1225426"/>
              <a:gd name="connsiteX12" fmla="*/ 95708 w 1246196"/>
              <a:gd name="connsiteY12" fmla="*/ 1225426 h 1225426"/>
              <a:gd name="connsiteX13" fmla="*/ 581558 w 1246196"/>
              <a:gd name="connsiteY13" fmla="*/ 1225426 h 1225426"/>
              <a:gd name="connsiteX14" fmla="*/ 581558 w 1246196"/>
              <a:gd name="connsiteY14" fmla="*/ 1183886 h 1225426"/>
              <a:gd name="connsiteX15" fmla="*/ 95708 w 1246196"/>
              <a:gd name="connsiteY15" fmla="*/ 1183886 h 1225426"/>
              <a:gd name="connsiteX16" fmla="*/ 41540 w 1246196"/>
              <a:gd name="connsiteY16" fmla="*/ 1129718 h 1225426"/>
              <a:gd name="connsiteX17" fmla="*/ 41540 w 1246196"/>
              <a:gd name="connsiteY17" fmla="*/ 884965 h 1225426"/>
              <a:gd name="connsiteX18" fmla="*/ 95708 w 1246196"/>
              <a:gd name="connsiteY18" fmla="*/ 830797 h 1225426"/>
              <a:gd name="connsiteX19" fmla="*/ 789257 w 1246196"/>
              <a:gd name="connsiteY19" fmla="*/ 830797 h 1225426"/>
              <a:gd name="connsiteX20" fmla="*/ 789257 w 1246196"/>
              <a:gd name="connsiteY20" fmla="*/ 789258 h 1225426"/>
              <a:gd name="connsiteX21" fmla="*/ 95708 w 1246196"/>
              <a:gd name="connsiteY21" fmla="*/ 789258 h 1225426"/>
              <a:gd name="connsiteX22" fmla="*/ 41540 w 1246196"/>
              <a:gd name="connsiteY22" fmla="*/ 735089 h 1225426"/>
              <a:gd name="connsiteX23" fmla="*/ 41540 w 1246196"/>
              <a:gd name="connsiteY23" fmla="*/ 490337 h 1225426"/>
              <a:gd name="connsiteX24" fmla="*/ 95708 w 1246196"/>
              <a:gd name="connsiteY24" fmla="*/ 436169 h 1225426"/>
              <a:gd name="connsiteX25" fmla="*/ 1150467 w 1246196"/>
              <a:gd name="connsiteY25" fmla="*/ 436169 h 1225426"/>
              <a:gd name="connsiteX26" fmla="*/ 1204635 w 1246196"/>
              <a:gd name="connsiteY26" fmla="*/ 490337 h 1225426"/>
              <a:gd name="connsiteX27" fmla="*/ 1204635 w 1246196"/>
              <a:gd name="connsiteY27" fmla="*/ 789258 h 1225426"/>
              <a:gd name="connsiteX28" fmla="*/ 1246175 w 1246196"/>
              <a:gd name="connsiteY28" fmla="*/ 789258 h 1225426"/>
              <a:gd name="connsiteX29" fmla="*/ 1246175 w 1246196"/>
              <a:gd name="connsiteY29" fmla="*/ 490337 h 1225426"/>
              <a:gd name="connsiteX30" fmla="*/ 1209267 w 1246196"/>
              <a:gd name="connsiteY30" fmla="*/ 415399 h 1225426"/>
              <a:gd name="connsiteX31" fmla="*/ 1246196 w 1246196"/>
              <a:gd name="connsiteY31" fmla="*/ 340461 h 1225426"/>
              <a:gd name="connsiteX32" fmla="*/ 95708 w 1246196"/>
              <a:gd name="connsiteY32" fmla="*/ 394629 h 1225426"/>
              <a:gd name="connsiteX33" fmla="*/ 41540 w 1246196"/>
              <a:gd name="connsiteY33" fmla="*/ 340461 h 1225426"/>
              <a:gd name="connsiteX34" fmla="*/ 41540 w 1246196"/>
              <a:gd name="connsiteY34" fmla="*/ 95708 h 1225426"/>
              <a:gd name="connsiteX35" fmla="*/ 95708 w 1246196"/>
              <a:gd name="connsiteY35" fmla="*/ 41540 h 1225426"/>
              <a:gd name="connsiteX36" fmla="*/ 1150467 w 1246196"/>
              <a:gd name="connsiteY36" fmla="*/ 41540 h 1225426"/>
              <a:gd name="connsiteX37" fmla="*/ 1204656 w 1246196"/>
              <a:gd name="connsiteY37" fmla="*/ 95708 h 1225426"/>
              <a:gd name="connsiteX38" fmla="*/ 1204656 w 1246196"/>
              <a:gd name="connsiteY38" fmla="*/ 340461 h 1225426"/>
              <a:gd name="connsiteX39" fmla="*/ 1150488 w 1246196"/>
              <a:gd name="connsiteY39" fmla="*/ 394629 h 1225426"/>
              <a:gd name="connsiteX40" fmla="*/ 95708 w 1246196"/>
              <a:gd name="connsiteY40" fmla="*/ 394629 h 1225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46196" h="1225426">
                <a:moveTo>
                  <a:pt x="1246196" y="340461"/>
                </a:moveTo>
                <a:lnTo>
                  <a:pt x="1246196" y="95708"/>
                </a:lnTo>
                <a:cubicBezTo>
                  <a:pt x="1246196" y="42931"/>
                  <a:pt x="1203265" y="0"/>
                  <a:pt x="1150488" y="0"/>
                </a:cubicBezTo>
                <a:lnTo>
                  <a:pt x="95708" y="0"/>
                </a:lnTo>
                <a:cubicBezTo>
                  <a:pt x="42931" y="0"/>
                  <a:pt x="0" y="42931"/>
                  <a:pt x="0" y="95708"/>
                </a:cubicBezTo>
                <a:lnTo>
                  <a:pt x="0" y="340461"/>
                </a:lnTo>
                <a:cubicBezTo>
                  <a:pt x="0" y="370972"/>
                  <a:pt x="14601" y="397869"/>
                  <a:pt x="36908" y="415399"/>
                </a:cubicBezTo>
                <a:cubicBezTo>
                  <a:pt x="14601" y="432949"/>
                  <a:pt x="0" y="459846"/>
                  <a:pt x="0" y="490337"/>
                </a:cubicBezTo>
                <a:lnTo>
                  <a:pt x="0" y="735089"/>
                </a:lnTo>
                <a:cubicBezTo>
                  <a:pt x="0" y="765601"/>
                  <a:pt x="14601" y="792498"/>
                  <a:pt x="36908" y="810027"/>
                </a:cubicBezTo>
                <a:cubicBezTo>
                  <a:pt x="14601" y="827578"/>
                  <a:pt x="0" y="854475"/>
                  <a:pt x="0" y="884965"/>
                </a:cubicBezTo>
                <a:lnTo>
                  <a:pt x="0" y="1129718"/>
                </a:lnTo>
                <a:cubicBezTo>
                  <a:pt x="0" y="1182495"/>
                  <a:pt x="42931" y="1225426"/>
                  <a:pt x="95708" y="1225426"/>
                </a:cubicBezTo>
                <a:lnTo>
                  <a:pt x="581558" y="1225426"/>
                </a:lnTo>
                <a:lnTo>
                  <a:pt x="581558" y="1183886"/>
                </a:lnTo>
                <a:lnTo>
                  <a:pt x="95708" y="1183886"/>
                </a:lnTo>
                <a:cubicBezTo>
                  <a:pt x="65841" y="1183886"/>
                  <a:pt x="41540" y="1159585"/>
                  <a:pt x="41540" y="1129718"/>
                </a:cubicBezTo>
                <a:lnTo>
                  <a:pt x="41540" y="884965"/>
                </a:lnTo>
                <a:cubicBezTo>
                  <a:pt x="41540" y="855098"/>
                  <a:pt x="65841" y="830797"/>
                  <a:pt x="95708" y="830797"/>
                </a:cubicBezTo>
                <a:lnTo>
                  <a:pt x="789257" y="830797"/>
                </a:lnTo>
                <a:lnTo>
                  <a:pt x="789257" y="789258"/>
                </a:lnTo>
                <a:lnTo>
                  <a:pt x="95708" y="789258"/>
                </a:lnTo>
                <a:cubicBezTo>
                  <a:pt x="65841" y="789258"/>
                  <a:pt x="41540" y="764957"/>
                  <a:pt x="41540" y="735089"/>
                </a:cubicBezTo>
                <a:lnTo>
                  <a:pt x="41540" y="490337"/>
                </a:lnTo>
                <a:cubicBezTo>
                  <a:pt x="41540" y="460469"/>
                  <a:pt x="65841" y="436169"/>
                  <a:pt x="95708" y="436169"/>
                </a:cubicBezTo>
                <a:lnTo>
                  <a:pt x="1150467" y="436169"/>
                </a:lnTo>
                <a:cubicBezTo>
                  <a:pt x="1180335" y="436169"/>
                  <a:pt x="1204635" y="460469"/>
                  <a:pt x="1204635" y="490337"/>
                </a:cubicBezTo>
                <a:lnTo>
                  <a:pt x="1204635" y="789258"/>
                </a:lnTo>
                <a:lnTo>
                  <a:pt x="1246175" y="789258"/>
                </a:lnTo>
                <a:lnTo>
                  <a:pt x="1246175" y="490337"/>
                </a:lnTo>
                <a:cubicBezTo>
                  <a:pt x="1246175" y="459826"/>
                  <a:pt x="1231574" y="432928"/>
                  <a:pt x="1209267" y="415399"/>
                </a:cubicBezTo>
                <a:cubicBezTo>
                  <a:pt x="1231595" y="397848"/>
                  <a:pt x="1246196" y="370951"/>
                  <a:pt x="1246196" y="340461"/>
                </a:cubicBezTo>
                <a:close/>
                <a:moveTo>
                  <a:pt x="95708" y="394629"/>
                </a:moveTo>
                <a:cubicBezTo>
                  <a:pt x="65841" y="394629"/>
                  <a:pt x="41540" y="370328"/>
                  <a:pt x="41540" y="340461"/>
                </a:cubicBezTo>
                <a:lnTo>
                  <a:pt x="41540" y="95708"/>
                </a:lnTo>
                <a:cubicBezTo>
                  <a:pt x="41540" y="65841"/>
                  <a:pt x="65841" y="41540"/>
                  <a:pt x="95708" y="41540"/>
                </a:cubicBezTo>
                <a:lnTo>
                  <a:pt x="1150467" y="41540"/>
                </a:lnTo>
                <a:cubicBezTo>
                  <a:pt x="1180355" y="41540"/>
                  <a:pt x="1204656" y="65841"/>
                  <a:pt x="1204656" y="95708"/>
                </a:cubicBezTo>
                <a:lnTo>
                  <a:pt x="1204656" y="340461"/>
                </a:lnTo>
                <a:cubicBezTo>
                  <a:pt x="1204656" y="370328"/>
                  <a:pt x="1180355" y="394629"/>
                  <a:pt x="1150488" y="394629"/>
                </a:cubicBezTo>
                <a:lnTo>
                  <a:pt x="95708" y="394629"/>
                </a:ln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B86FF2E2-F2E7-496D-A418-68B2C319D0DF}"/>
              </a:ext>
            </a:extLst>
          </p:cNvPr>
          <p:cNvSpPr/>
          <p:nvPr/>
        </p:nvSpPr>
        <p:spPr>
          <a:xfrm>
            <a:off x="1900745" y="2470980"/>
            <a:ext cx="186929" cy="186929"/>
          </a:xfrm>
          <a:custGeom>
            <a:avLst/>
            <a:gdLst>
              <a:gd name="connsiteX0" fmla="*/ 0 w 186929"/>
              <a:gd name="connsiteY0" fmla="*/ 93465 h 186929"/>
              <a:gd name="connsiteX1" fmla="*/ 93465 w 186929"/>
              <a:gd name="connsiteY1" fmla="*/ 186929 h 186929"/>
              <a:gd name="connsiteX2" fmla="*/ 186929 w 186929"/>
              <a:gd name="connsiteY2" fmla="*/ 93465 h 186929"/>
              <a:gd name="connsiteX3" fmla="*/ 93465 w 186929"/>
              <a:gd name="connsiteY3" fmla="*/ 0 h 186929"/>
              <a:gd name="connsiteX4" fmla="*/ 0 w 186929"/>
              <a:gd name="connsiteY4" fmla="*/ 93465 h 186929"/>
              <a:gd name="connsiteX5" fmla="*/ 145390 w 186929"/>
              <a:gd name="connsiteY5" fmla="*/ 93465 h 186929"/>
              <a:gd name="connsiteX6" fmla="*/ 93465 w 186929"/>
              <a:gd name="connsiteY6" fmla="*/ 145390 h 186929"/>
              <a:gd name="connsiteX7" fmla="*/ 41540 w 186929"/>
              <a:gd name="connsiteY7" fmla="*/ 93465 h 186929"/>
              <a:gd name="connsiteX8" fmla="*/ 93465 w 186929"/>
              <a:gd name="connsiteY8" fmla="*/ 41540 h 186929"/>
              <a:gd name="connsiteX9" fmla="*/ 145390 w 186929"/>
              <a:gd name="connsiteY9" fmla="*/ 93465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0" y="93465"/>
                </a:move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5"/>
                  <a:pt x="144995" y="0"/>
                  <a:pt x="93465" y="0"/>
                </a:cubicBezTo>
                <a:cubicBezTo>
                  <a:pt x="41934" y="0"/>
                  <a:pt x="0" y="41935"/>
                  <a:pt x="0" y="93465"/>
                </a:cubicBezTo>
                <a:close/>
                <a:moveTo>
                  <a:pt x="145390" y="93465"/>
                </a:moveTo>
                <a:cubicBezTo>
                  <a:pt x="145390" y="122106"/>
                  <a:pt x="122106" y="145390"/>
                  <a:pt x="93465" y="145390"/>
                </a:cubicBez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D4B9A319-64B4-478F-9621-F4C73D202448}"/>
              </a:ext>
            </a:extLst>
          </p:cNvPr>
          <p:cNvSpPr/>
          <p:nvPr/>
        </p:nvSpPr>
        <p:spPr>
          <a:xfrm>
            <a:off x="2793852" y="251252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263AFDBB-8FA7-4B70-AEB1-660E1C74C986}"/>
              </a:ext>
            </a:extLst>
          </p:cNvPr>
          <p:cNvSpPr/>
          <p:nvPr/>
        </p:nvSpPr>
        <p:spPr>
          <a:xfrm>
            <a:off x="2710772" y="251252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937380A0-DD93-47AB-A3D9-C212202445E8}"/>
              </a:ext>
            </a:extLst>
          </p:cNvPr>
          <p:cNvSpPr/>
          <p:nvPr/>
        </p:nvSpPr>
        <p:spPr>
          <a:xfrm>
            <a:off x="2835392" y="257482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E4098F24-87CD-4CDC-A26A-01E41994A305}"/>
              </a:ext>
            </a:extLst>
          </p:cNvPr>
          <p:cNvSpPr/>
          <p:nvPr/>
        </p:nvSpPr>
        <p:spPr>
          <a:xfrm>
            <a:off x="2752312" y="257482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35A9836C-73A8-45DD-8488-561997D45D21}"/>
              </a:ext>
            </a:extLst>
          </p:cNvPr>
          <p:cNvSpPr/>
          <p:nvPr/>
        </p:nvSpPr>
        <p:spPr>
          <a:xfrm>
            <a:off x="2627692" y="251252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87070493-E482-410A-A96D-A3CCBF47A3DE}"/>
              </a:ext>
            </a:extLst>
          </p:cNvPr>
          <p:cNvSpPr/>
          <p:nvPr/>
        </p:nvSpPr>
        <p:spPr>
          <a:xfrm>
            <a:off x="2669232" y="257482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EABA343A-9C98-46AB-8AB3-B0C0E3BB7CD8}"/>
              </a:ext>
            </a:extLst>
          </p:cNvPr>
          <p:cNvSpPr/>
          <p:nvPr/>
        </p:nvSpPr>
        <p:spPr>
          <a:xfrm>
            <a:off x="2544613" y="251252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F6574E46-5074-4CBD-A1F5-3771AE14D449}"/>
              </a:ext>
            </a:extLst>
          </p:cNvPr>
          <p:cNvSpPr/>
          <p:nvPr/>
        </p:nvSpPr>
        <p:spPr>
          <a:xfrm>
            <a:off x="2586152" y="257482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9116EA2B-DDEA-4459-A9BD-F659FEEC9EA9}"/>
              </a:ext>
            </a:extLst>
          </p:cNvPr>
          <p:cNvSpPr/>
          <p:nvPr/>
        </p:nvSpPr>
        <p:spPr>
          <a:xfrm>
            <a:off x="2461533" y="2512520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87FF03D4-15CF-4106-BC18-2E97309E0418}"/>
              </a:ext>
            </a:extLst>
          </p:cNvPr>
          <p:cNvSpPr/>
          <p:nvPr/>
        </p:nvSpPr>
        <p:spPr>
          <a:xfrm>
            <a:off x="2503073" y="2574829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AAB00AA3-C3CC-4E15-B29E-43C94B53D968}"/>
              </a:ext>
            </a:extLst>
          </p:cNvPr>
          <p:cNvSpPr/>
          <p:nvPr/>
        </p:nvSpPr>
        <p:spPr>
          <a:xfrm>
            <a:off x="1900745" y="2865609"/>
            <a:ext cx="186929" cy="186929"/>
          </a:xfrm>
          <a:custGeom>
            <a:avLst/>
            <a:gdLst>
              <a:gd name="connsiteX0" fmla="*/ 0 w 186929"/>
              <a:gd name="connsiteY0" fmla="*/ 93465 h 186929"/>
              <a:gd name="connsiteX1" fmla="*/ 93465 w 186929"/>
              <a:gd name="connsiteY1" fmla="*/ 186929 h 186929"/>
              <a:gd name="connsiteX2" fmla="*/ 186929 w 186929"/>
              <a:gd name="connsiteY2" fmla="*/ 93465 h 186929"/>
              <a:gd name="connsiteX3" fmla="*/ 93465 w 186929"/>
              <a:gd name="connsiteY3" fmla="*/ 0 h 186929"/>
              <a:gd name="connsiteX4" fmla="*/ 0 w 186929"/>
              <a:gd name="connsiteY4" fmla="*/ 93465 h 186929"/>
              <a:gd name="connsiteX5" fmla="*/ 145390 w 186929"/>
              <a:gd name="connsiteY5" fmla="*/ 93465 h 186929"/>
              <a:gd name="connsiteX6" fmla="*/ 93465 w 186929"/>
              <a:gd name="connsiteY6" fmla="*/ 145390 h 186929"/>
              <a:gd name="connsiteX7" fmla="*/ 41540 w 186929"/>
              <a:gd name="connsiteY7" fmla="*/ 93465 h 186929"/>
              <a:gd name="connsiteX8" fmla="*/ 93465 w 186929"/>
              <a:gd name="connsiteY8" fmla="*/ 41540 h 186929"/>
              <a:gd name="connsiteX9" fmla="*/ 145390 w 186929"/>
              <a:gd name="connsiteY9" fmla="*/ 93465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0" y="93465"/>
                </a:move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4"/>
                  <a:pt x="144995" y="0"/>
                  <a:pt x="93465" y="0"/>
                </a:cubicBezTo>
                <a:cubicBezTo>
                  <a:pt x="41934" y="0"/>
                  <a:pt x="0" y="41934"/>
                  <a:pt x="0" y="93465"/>
                </a:cubicBezTo>
                <a:close/>
                <a:moveTo>
                  <a:pt x="145390" y="93465"/>
                </a:moveTo>
                <a:cubicBezTo>
                  <a:pt x="145390" y="122106"/>
                  <a:pt x="122106" y="145390"/>
                  <a:pt x="93465" y="145390"/>
                </a:cubicBez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1" name="Graphic 80">
            <a:extLst>
              <a:ext uri="{FF2B5EF4-FFF2-40B4-BE49-F238E27FC236}">
                <a16:creationId xmlns:a16="http://schemas.microsoft.com/office/drawing/2014/main" id="{9671811F-00F7-4C7A-BED3-4984DA97B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325" y="2286289"/>
            <a:ext cx="1158639" cy="115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314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-0.3987 -0.2259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935" y="-11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7037E-6 L 0.36849 0.42407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24" y="2120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7.40741E-7 L 0.57669 0.35764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828" y="1787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0.20521 0.5259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60" y="26296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01 0.04375 L 0.19935 0.50532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10" y="23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3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3000"/>
                            </p:stCondLst>
                            <p:childTnLst>
                              <p:par>
                                <p:cTn id="1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2" dur="50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143" dur="50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144" dur="50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5" dur="500" autoRev="1" fill="remove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" dur="10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148" dur="10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149" dur="10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10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2" dur="500" autoRev="1" fill="remove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153" dur="500" autoRev="1" fill="remove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154" dur="500" autoRev="1" fill="remove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5" dur="500" autoRev="1" fill="remove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81481E-6 L -0.51289 -0.32338 " pathEditMode="relative" rAng="0" ptsTypes="AA">
                                      <p:cBhvr>
                                        <p:cTn id="159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1" y="-16181"/>
                                    </p:animMotion>
                                  </p:childTnLst>
                                </p:cTn>
                              </p:par>
                              <p:par>
                                <p:cTn id="1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2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22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4" dur="2000" fill="hold"/>
                                        <p:tgtEl>
                                          <p:spTgt spid="47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2300"/>
                            </p:stCondLst>
                            <p:childTnLst>
                              <p:par>
                                <p:cTn id="166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29" grpId="0"/>
      <p:bldP spid="30" grpId="0" animBg="1"/>
      <p:bldP spid="37" grpId="0"/>
      <p:bldP spid="37" grpId="1"/>
      <p:bldP spid="37" grpId="2"/>
      <p:bldP spid="38" grpId="0"/>
      <p:bldP spid="38" grpId="1"/>
      <p:bldP spid="38" grpId="2"/>
      <p:bldP spid="41" grpId="0"/>
      <p:bldP spid="41" grpId="1"/>
      <p:bldP spid="41" grpId="2"/>
      <p:bldP spid="56" grpId="0" animBg="1"/>
      <p:bldP spid="57" grpId="0" animBg="1"/>
      <p:bldP spid="57" grpId="1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69" grpId="1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F94563B-09EA-4392-A850-A2D38807479D}"/>
              </a:ext>
            </a:extLst>
          </p:cNvPr>
          <p:cNvGrpSpPr/>
          <p:nvPr/>
        </p:nvGrpSpPr>
        <p:grpSpPr>
          <a:xfrm>
            <a:off x="689325" y="1951731"/>
            <a:ext cx="2332996" cy="1493197"/>
            <a:chOff x="689325" y="1951731"/>
            <a:chExt cx="2332996" cy="1493197"/>
          </a:xfrm>
        </p:grpSpPr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F36C6DA4-931E-48EB-B24E-829EB4474788}"/>
                </a:ext>
              </a:extLst>
            </p:cNvPr>
            <p:cNvSpPr/>
            <p:nvPr/>
          </p:nvSpPr>
          <p:spPr>
            <a:xfrm>
              <a:off x="2448053" y="2782612"/>
              <a:ext cx="560788" cy="394629"/>
            </a:xfrm>
            <a:custGeom>
              <a:avLst/>
              <a:gdLst>
                <a:gd name="connsiteX0" fmla="*/ 488052 w 560788"/>
                <a:gd name="connsiteY0" fmla="*/ 152285 h 394628"/>
                <a:gd name="connsiteX1" fmla="*/ 322869 w 560788"/>
                <a:gd name="connsiteY1" fmla="*/ 0 h 394628"/>
                <a:gd name="connsiteX2" fmla="*/ 188279 w 560788"/>
                <a:gd name="connsiteY2" fmla="*/ 70659 h 394628"/>
                <a:gd name="connsiteX3" fmla="*/ 169940 w 560788"/>
                <a:gd name="connsiteY3" fmla="*/ 69081 h 394628"/>
                <a:gd name="connsiteX4" fmla="*/ 64719 w 560788"/>
                <a:gd name="connsiteY4" fmla="*/ 148277 h 394628"/>
                <a:gd name="connsiteX5" fmla="*/ 0 w 560788"/>
                <a:gd name="connsiteY5" fmla="*/ 262553 h 394628"/>
                <a:gd name="connsiteX6" fmla="*/ 128940 w 560788"/>
                <a:gd name="connsiteY6" fmla="*/ 394629 h 394628"/>
                <a:gd name="connsiteX7" fmla="*/ 352715 w 560788"/>
                <a:gd name="connsiteY7" fmla="*/ 394629 h 394628"/>
                <a:gd name="connsiteX8" fmla="*/ 356267 w 560788"/>
                <a:gd name="connsiteY8" fmla="*/ 394463 h 394628"/>
                <a:gd name="connsiteX9" fmla="*/ 360171 w 560788"/>
                <a:gd name="connsiteY9" fmla="*/ 394629 h 394628"/>
                <a:gd name="connsiteX10" fmla="*/ 449690 w 560788"/>
                <a:gd name="connsiteY10" fmla="*/ 394629 h 394628"/>
                <a:gd name="connsiteX11" fmla="*/ 571173 w 560788"/>
                <a:gd name="connsiteY11" fmla="*/ 270238 h 394628"/>
                <a:gd name="connsiteX12" fmla="*/ 488052 w 560788"/>
                <a:gd name="connsiteY12" fmla="*/ 152285 h 394628"/>
                <a:gd name="connsiteX13" fmla="*/ 449669 w 560788"/>
                <a:gd name="connsiteY13" fmla="*/ 353089 h 394628"/>
                <a:gd name="connsiteX14" fmla="*/ 359278 w 560788"/>
                <a:gd name="connsiteY14" fmla="*/ 353027 h 394628"/>
                <a:gd name="connsiteX15" fmla="*/ 355747 w 560788"/>
                <a:gd name="connsiteY15" fmla="*/ 352902 h 394628"/>
                <a:gd name="connsiteX16" fmla="*/ 128898 w 560788"/>
                <a:gd name="connsiteY16" fmla="*/ 353089 h 394628"/>
                <a:gd name="connsiteX17" fmla="*/ 41498 w 560788"/>
                <a:gd name="connsiteY17" fmla="*/ 262553 h 394628"/>
                <a:gd name="connsiteX18" fmla="*/ 91699 w 560788"/>
                <a:gd name="connsiteY18" fmla="*/ 180823 h 394628"/>
                <a:gd name="connsiteX19" fmla="*/ 100734 w 560788"/>
                <a:gd name="connsiteY19" fmla="*/ 176378 h 394628"/>
                <a:gd name="connsiteX20" fmla="*/ 102853 w 560788"/>
                <a:gd name="connsiteY20" fmla="*/ 166513 h 394628"/>
                <a:gd name="connsiteX21" fmla="*/ 169919 w 560788"/>
                <a:gd name="connsiteY21" fmla="*/ 110621 h 394628"/>
                <a:gd name="connsiteX22" fmla="*/ 191104 w 560788"/>
                <a:gd name="connsiteY22" fmla="*/ 114110 h 394628"/>
                <a:gd name="connsiteX23" fmla="*/ 207242 w 560788"/>
                <a:gd name="connsiteY23" fmla="*/ 119531 h 394628"/>
                <a:gd name="connsiteX24" fmla="*/ 215716 w 560788"/>
                <a:gd name="connsiteY24" fmla="*/ 104764 h 394628"/>
                <a:gd name="connsiteX25" fmla="*/ 322848 w 560788"/>
                <a:gd name="connsiteY25" fmla="*/ 41540 h 394628"/>
                <a:gd name="connsiteX26" fmla="*/ 447426 w 560788"/>
                <a:gd name="connsiteY26" fmla="*/ 168714 h 394628"/>
                <a:gd name="connsiteX27" fmla="*/ 447654 w 560788"/>
                <a:gd name="connsiteY27" fmla="*/ 185600 h 394628"/>
                <a:gd name="connsiteX28" fmla="*/ 464250 w 560788"/>
                <a:gd name="connsiteY28" fmla="*/ 188819 h 394628"/>
                <a:gd name="connsiteX29" fmla="*/ 529592 w 560788"/>
                <a:gd name="connsiteY29" fmla="*/ 270217 h 394628"/>
                <a:gd name="connsiteX30" fmla="*/ 449669 w 560788"/>
                <a:gd name="connsiteY30" fmla="*/ 353089 h 394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60788" h="394628">
                  <a:moveTo>
                    <a:pt x="488052" y="152285"/>
                  </a:moveTo>
                  <a:cubicBezTo>
                    <a:pt x="479142" y="66983"/>
                    <a:pt x="408046" y="0"/>
                    <a:pt x="322869" y="0"/>
                  </a:cubicBezTo>
                  <a:cubicBezTo>
                    <a:pt x="269614" y="0"/>
                    <a:pt x="219351" y="26710"/>
                    <a:pt x="188279" y="70659"/>
                  </a:cubicBezTo>
                  <a:cubicBezTo>
                    <a:pt x="182235" y="69600"/>
                    <a:pt x="176108" y="69081"/>
                    <a:pt x="169940" y="69081"/>
                  </a:cubicBezTo>
                  <a:cubicBezTo>
                    <a:pt x="121753" y="69081"/>
                    <a:pt x="78946" y="101835"/>
                    <a:pt x="64719" y="148277"/>
                  </a:cubicBezTo>
                  <a:cubicBezTo>
                    <a:pt x="25111" y="171767"/>
                    <a:pt x="0" y="215592"/>
                    <a:pt x="0" y="262553"/>
                  </a:cubicBezTo>
                  <a:cubicBezTo>
                    <a:pt x="0" y="335393"/>
                    <a:pt x="57844" y="394629"/>
                    <a:pt x="128940" y="394629"/>
                  </a:cubicBezTo>
                  <a:lnTo>
                    <a:pt x="352715" y="394629"/>
                  </a:lnTo>
                  <a:cubicBezTo>
                    <a:pt x="353961" y="394629"/>
                    <a:pt x="355166" y="394546"/>
                    <a:pt x="356267" y="394463"/>
                  </a:cubicBezTo>
                  <a:cubicBezTo>
                    <a:pt x="357554" y="394546"/>
                    <a:pt x="358842" y="394629"/>
                    <a:pt x="360171" y="394629"/>
                  </a:cubicBezTo>
                  <a:lnTo>
                    <a:pt x="449690" y="394629"/>
                  </a:lnTo>
                  <a:cubicBezTo>
                    <a:pt x="516673" y="394629"/>
                    <a:pt x="571173" y="338820"/>
                    <a:pt x="571173" y="270238"/>
                  </a:cubicBezTo>
                  <a:cubicBezTo>
                    <a:pt x="571152" y="216236"/>
                    <a:pt x="537048" y="169026"/>
                    <a:pt x="488052" y="152285"/>
                  </a:cubicBezTo>
                  <a:close/>
                  <a:moveTo>
                    <a:pt x="449669" y="353089"/>
                  </a:moveTo>
                  <a:lnTo>
                    <a:pt x="359278" y="353027"/>
                  </a:lnTo>
                  <a:lnTo>
                    <a:pt x="355747" y="352902"/>
                  </a:lnTo>
                  <a:lnTo>
                    <a:pt x="128898" y="353089"/>
                  </a:lnTo>
                  <a:cubicBezTo>
                    <a:pt x="80712" y="353089"/>
                    <a:pt x="41498" y="312463"/>
                    <a:pt x="41498" y="262553"/>
                  </a:cubicBezTo>
                  <a:cubicBezTo>
                    <a:pt x="41498" y="227971"/>
                    <a:pt x="61209" y="195881"/>
                    <a:pt x="91699" y="180823"/>
                  </a:cubicBezTo>
                  <a:lnTo>
                    <a:pt x="100734" y="176378"/>
                  </a:lnTo>
                  <a:lnTo>
                    <a:pt x="102853" y="166513"/>
                  </a:lnTo>
                  <a:cubicBezTo>
                    <a:pt x="109728" y="134111"/>
                    <a:pt x="137933" y="110621"/>
                    <a:pt x="169919" y="110621"/>
                  </a:cubicBezTo>
                  <a:cubicBezTo>
                    <a:pt x="177084" y="110621"/>
                    <a:pt x="184209" y="111805"/>
                    <a:pt x="191104" y="114110"/>
                  </a:cubicBezTo>
                  <a:lnTo>
                    <a:pt x="207242" y="119531"/>
                  </a:lnTo>
                  <a:lnTo>
                    <a:pt x="215716" y="104764"/>
                  </a:lnTo>
                  <a:cubicBezTo>
                    <a:pt x="238480" y="65176"/>
                    <a:pt x="278525" y="41540"/>
                    <a:pt x="322848" y="41540"/>
                  </a:cubicBezTo>
                  <a:cubicBezTo>
                    <a:pt x="390662" y="41540"/>
                    <a:pt x="446533" y="98595"/>
                    <a:pt x="447426" y="168714"/>
                  </a:cubicBezTo>
                  <a:lnTo>
                    <a:pt x="447654" y="185600"/>
                  </a:lnTo>
                  <a:lnTo>
                    <a:pt x="464250" y="188819"/>
                  </a:lnTo>
                  <a:cubicBezTo>
                    <a:pt x="502113" y="196172"/>
                    <a:pt x="529592" y="230401"/>
                    <a:pt x="529592" y="270217"/>
                  </a:cubicBezTo>
                  <a:cubicBezTo>
                    <a:pt x="529612" y="315911"/>
                    <a:pt x="493743" y="353089"/>
                    <a:pt x="449669" y="353089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55B75A9-9801-49E5-A7A2-838F406EA666}"/>
                </a:ext>
              </a:extLst>
            </p:cNvPr>
            <p:cNvSpPr/>
            <p:nvPr/>
          </p:nvSpPr>
          <p:spPr>
            <a:xfrm>
              <a:off x="1900745" y="2076351"/>
              <a:ext cx="186929" cy="186929"/>
            </a:xfrm>
            <a:custGeom>
              <a:avLst/>
              <a:gdLst>
                <a:gd name="connsiteX0" fmla="*/ 93465 w 186929"/>
                <a:gd name="connsiteY0" fmla="*/ 0 h 186929"/>
                <a:gd name="connsiteX1" fmla="*/ 0 w 186929"/>
                <a:gd name="connsiteY1" fmla="*/ 93465 h 186929"/>
                <a:gd name="connsiteX2" fmla="*/ 93465 w 186929"/>
                <a:gd name="connsiteY2" fmla="*/ 186929 h 186929"/>
                <a:gd name="connsiteX3" fmla="*/ 186929 w 186929"/>
                <a:gd name="connsiteY3" fmla="*/ 93465 h 186929"/>
                <a:gd name="connsiteX4" fmla="*/ 93465 w 186929"/>
                <a:gd name="connsiteY4" fmla="*/ 0 h 186929"/>
                <a:gd name="connsiteX5" fmla="*/ 93465 w 186929"/>
                <a:gd name="connsiteY5" fmla="*/ 145390 h 186929"/>
                <a:gd name="connsiteX6" fmla="*/ 41540 w 186929"/>
                <a:gd name="connsiteY6" fmla="*/ 93465 h 186929"/>
                <a:gd name="connsiteX7" fmla="*/ 93465 w 186929"/>
                <a:gd name="connsiteY7" fmla="*/ 41540 h 186929"/>
                <a:gd name="connsiteX8" fmla="*/ 145390 w 186929"/>
                <a:gd name="connsiteY8" fmla="*/ 93465 h 186929"/>
                <a:gd name="connsiteX9" fmla="*/ 93465 w 186929"/>
                <a:gd name="connsiteY9" fmla="*/ 145390 h 1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29" h="186929">
                  <a:moveTo>
                    <a:pt x="93465" y="0"/>
                  </a:moveTo>
                  <a:cubicBezTo>
                    <a:pt x="41934" y="0"/>
                    <a:pt x="0" y="41934"/>
                    <a:pt x="0" y="93465"/>
                  </a:cubicBezTo>
                  <a:cubicBezTo>
                    <a:pt x="0" y="144995"/>
                    <a:pt x="41934" y="186929"/>
                    <a:pt x="93465" y="186929"/>
                  </a:cubicBezTo>
                  <a:cubicBezTo>
                    <a:pt x="144995" y="186929"/>
                    <a:pt x="186929" y="144995"/>
                    <a:pt x="186929" y="93465"/>
                  </a:cubicBezTo>
                  <a:cubicBezTo>
                    <a:pt x="186929" y="41934"/>
                    <a:pt x="144995" y="0"/>
                    <a:pt x="93465" y="0"/>
                  </a:cubicBezTo>
                  <a:close/>
                  <a:moveTo>
                    <a:pt x="93465" y="145390"/>
                  </a:moveTo>
                  <a:cubicBezTo>
                    <a:pt x="64823" y="145390"/>
                    <a:pt x="41540" y="122106"/>
                    <a:pt x="41540" y="93465"/>
                  </a:cubicBezTo>
                  <a:cubicBezTo>
                    <a:pt x="41540" y="64823"/>
                    <a:pt x="64823" y="41540"/>
                    <a:pt x="93465" y="41540"/>
                  </a:cubicBezTo>
                  <a:cubicBezTo>
                    <a:pt x="122106" y="41540"/>
                    <a:pt x="145390" y="64823"/>
                    <a:pt x="145390" y="93465"/>
                  </a:cubicBezTo>
                  <a:cubicBezTo>
                    <a:pt x="145390" y="122106"/>
                    <a:pt x="122106" y="145390"/>
                    <a:pt x="93465" y="14539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3D126C6-2047-47EB-A48A-F599787EBF87}"/>
                </a:ext>
              </a:extLst>
            </p:cNvPr>
            <p:cNvSpPr/>
            <p:nvPr/>
          </p:nvSpPr>
          <p:spPr>
            <a:xfrm>
              <a:off x="2793852" y="211789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E2E0B4A-6A78-4CF8-8B79-5FEE90A77393}"/>
                </a:ext>
              </a:extLst>
            </p:cNvPr>
            <p:cNvSpPr/>
            <p:nvPr/>
          </p:nvSpPr>
          <p:spPr>
            <a:xfrm>
              <a:off x="2710772" y="211789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8E273C4-1767-455E-BE7E-16535F7F4BB3}"/>
                </a:ext>
              </a:extLst>
            </p:cNvPr>
            <p:cNvSpPr/>
            <p:nvPr/>
          </p:nvSpPr>
          <p:spPr>
            <a:xfrm>
              <a:off x="2835392" y="218020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8E2742D-33B9-4018-B9BB-26A11E3607DE}"/>
                </a:ext>
              </a:extLst>
            </p:cNvPr>
            <p:cNvSpPr/>
            <p:nvPr/>
          </p:nvSpPr>
          <p:spPr>
            <a:xfrm>
              <a:off x="2752312" y="218020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0ABDAC-2D06-48E9-9DA8-6AC8EA6C130C}"/>
                </a:ext>
              </a:extLst>
            </p:cNvPr>
            <p:cNvSpPr/>
            <p:nvPr/>
          </p:nvSpPr>
          <p:spPr>
            <a:xfrm>
              <a:off x="2627692" y="211789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38ABBBF-E204-4822-A30F-AB2241FF5E5C}"/>
                </a:ext>
              </a:extLst>
            </p:cNvPr>
            <p:cNvSpPr/>
            <p:nvPr/>
          </p:nvSpPr>
          <p:spPr>
            <a:xfrm>
              <a:off x="2669232" y="218020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32D26A6-0BD8-42D5-BB0F-8282FF7B2F3C}"/>
                </a:ext>
              </a:extLst>
            </p:cNvPr>
            <p:cNvSpPr/>
            <p:nvPr/>
          </p:nvSpPr>
          <p:spPr>
            <a:xfrm>
              <a:off x="2544613" y="211789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B8884F9-4D77-4D02-BDE3-AE7CEC8E6CA7}"/>
                </a:ext>
              </a:extLst>
            </p:cNvPr>
            <p:cNvSpPr/>
            <p:nvPr/>
          </p:nvSpPr>
          <p:spPr>
            <a:xfrm>
              <a:off x="2586152" y="218020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25356A3-380B-48E4-9797-A0F969115D13}"/>
                </a:ext>
              </a:extLst>
            </p:cNvPr>
            <p:cNvSpPr/>
            <p:nvPr/>
          </p:nvSpPr>
          <p:spPr>
            <a:xfrm>
              <a:off x="2461533" y="211789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B778377-9DC1-4D0B-AF9A-238CEE03BD6A}"/>
                </a:ext>
              </a:extLst>
            </p:cNvPr>
            <p:cNvSpPr/>
            <p:nvPr/>
          </p:nvSpPr>
          <p:spPr>
            <a:xfrm>
              <a:off x="2503073" y="2180201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91C8A6E-8828-447C-A6BE-B3C58C2EBC7B}"/>
                </a:ext>
              </a:extLst>
            </p:cNvPr>
            <p:cNvSpPr/>
            <p:nvPr/>
          </p:nvSpPr>
          <p:spPr>
            <a:xfrm>
              <a:off x="1776125" y="1951731"/>
              <a:ext cx="1246196" cy="1225426"/>
            </a:xfrm>
            <a:custGeom>
              <a:avLst/>
              <a:gdLst>
                <a:gd name="connsiteX0" fmla="*/ 1246196 w 1246196"/>
                <a:gd name="connsiteY0" fmla="*/ 340461 h 1225426"/>
                <a:gd name="connsiteX1" fmla="*/ 1246196 w 1246196"/>
                <a:gd name="connsiteY1" fmla="*/ 95708 h 1225426"/>
                <a:gd name="connsiteX2" fmla="*/ 1150488 w 1246196"/>
                <a:gd name="connsiteY2" fmla="*/ 0 h 1225426"/>
                <a:gd name="connsiteX3" fmla="*/ 95708 w 1246196"/>
                <a:gd name="connsiteY3" fmla="*/ 0 h 1225426"/>
                <a:gd name="connsiteX4" fmla="*/ 0 w 1246196"/>
                <a:gd name="connsiteY4" fmla="*/ 95708 h 1225426"/>
                <a:gd name="connsiteX5" fmla="*/ 0 w 1246196"/>
                <a:gd name="connsiteY5" fmla="*/ 340461 h 1225426"/>
                <a:gd name="connsiteX6" fmla="*/ 36908 w 1246196"/>
                <a:gd name="connsiteY6" fmla="*/ 415399 h 1225426"/>
                <a:gd name="connsiteX7" fmla="*/ 0 w 1246196"/>
                <a:gd name="connsiteY7" fmla="*/ 490337 h 1225426"/>
                <a:gd name="connsiteX8" fmla="*/ 0 w 1246196"/>
                <a:gd name="connsiteY8" fmla="*/ 735089 h 1225426"/>
                <a:gd name="connsiteX9" fmla="*/ 36908 w 1246196"/>
                <a:gd name="connsiteY9" fmla="*/ 810027 h 1225426"/>
                <a:gd name="connsiteX10" fmla="*/ 0 w 1246196"/>
                <a:gd name="connsiteY10" fmla="*/ 884965 h 1225426"/>
                <a:gd name="connsiteX11" fmla="*/ 0 w 1246196"/>
                <a:gd name="connsiteY11" fmla="*/ 1129718 h 1225426"/>
                <a:gd name="connsiteX12" fmla="*/ 95708 w 1246196"/>
                <a:gd name="connsiteY12" fmla="*/ 1225426 h 1225426"/>
                <a:gd name="connsiteX13" fmla="*/ 581558 w 1246196"/>
                <a:gd name="connsiteY13" fmla="*/ 1225426 h 1225426"/>
                <a:gd name="connsiteX14" fmla="*/ 581558 w 1246196"/>
                <a:gd name="connsiteY14" fmla="*/ 1183886 h 1225426"/>
                <a:gd name="connsiteX15" fmla="*/ 95708 w 1246196"/>
                <a:gd name="connsiteY15" fmla="*/ 1183886 h 1225426"/>
                <a:gd name="connsiteX16" fmla="*/ 41540 w 1246196"/>
                <a:gd name="connsiteY16" fmla="*/ 1129718 h 1225426"/>
                <a:gd name="connsiteX17" fmla="*/ 41540 w 1246196"/>
                <a:gd name="connsiteY17" fmla="*/ 884965 h 1225426"/>
                <a:gd name="connsiteX18" fmla="*/ 95708 w 1246196"/>
                <a:gd name="connsiteY18" fmla="*/ 830797 h 1225426"/>
                <a:gd name="connsiteX19" fmla="*/ 789257 w 1246196"/>
                <a:gd name="connsiteY19" fmla="*/ 830797 h 1225426"/>
                <a:gd name="connsiteX20" fmla="*/ 789257 w 1246196"/>
                <a:gd name="connsiteY20" fmla="*/ 789258 h 1225426"/>
                <a:gd name="connsiteX21" fmla="*/ 95708 w 1246196"/>
                <a:gd name="connsiteY21" fmla="*/ 789258 h 1225426"/>
                <a:gd name="connsiteX22" fmla="*/ 41540 w 1246196"/>
                <a:gd name="connsiteY22" fmla="*/ 735089 h 1225426"/>
                <a:gd name="connsiteX23" fmla="*/ 41540 w 1246196"/>
                <a:gd name="connsiteY23" fmla="*/ 490337 h 1225426"/>
                <a:gd name="connsiteX24" fmla="*/ 95708 w 1246196"/>
                <a:gd name="connsiteY24" fmla="*/ 436169 h 1225426"/>
                <a:gd name="connsiteX25" fmla="*/ 1150467 w 1246196"/>
                <a:gd name="connsiteY25" fmla="*/ 436169 h 1225426"/>
                <a:gd name="connsiteX26" fmla="*/ 1204635 w 1246196"/>
                <a:gd name="connsiteY26" fmla="*/ 490337 h 1225426"/>
                <a:gd name="connsiteX27" fmla="*/ 1204635 w 1246196"/>
                <a:gd name="connsiteY27" fmla="*/ 789258 h 1225426"/>
                <a:gd name="connsiteX28" fmla="*/ 1246175 w 1246196"/>
                <a:gd name="connsiteY28" fmla="*/ 789258 h 1225426"/>
                <a:gd name="connsiteX29" fmla="*/ 1246175 w 1246196"/>
                <a:gd name="connsiteY29" fmla="*/ 490337 h 1225426"/>
                <a:gd name="connsiteX30" fmla="*/ 1209267 w 1246196"/>
                <a:gd name="connsiteY30" fmla="*/ 415399 h 1225426"/>
                <a:gd name="connsiteX31" fmla="*/ 1246196 w 1246196"/>
                <a:gd name="connsiteY31" fmla="*/ 340461 h 1225426"/>
                <a:gd name="connsiteX32" fmla="*/ 95708 w 1246196"/>
                <a:gd name="connsiteY32" fmla="*/ 394629 h 1225426"/>
                <a:gd name="connsiteX33" fmla="*/ 41540 w 1246196"/>
                <a:gd name="connsiteY33" fmla="*/ 340461 h 1225426"/>
                <a:gd name="connsiteX34" fmla="*/ 41540 w 1246196"/>
                <a:gd name="connsiteY34" fmla="*/ 95708 h 1225426"/>
                <a:gd name="connsiteX35" fmla="*/ 95708 w 1246196"/>
                <a:gd name="connsiteY35" fmla="*/ 41540 h 1225426"/>
                <a:gd name="connsiteX36" fmla="*/ 1150467 w 1246196"/>
                <a:gd name="connsiteY36" fmla="*/ 41540 h 1225426"/>
                <a:gd name="connsiteX37" fmla="*/ 1204656 w 1246196"/>
                <a:gd name="connsiteY37" fmla="*/ 95708 h 1225426"/>
                <a:gd name="connsiteX38" fmla="*/ 1204656 w 1246196"/>
                <a:gd name="connsiteY38" fmla="*/ 340461 h 1225426"/>
                <a:gd name="connsiteX39" fmla="*/ 1150488 w 1246196"/>
                <a:gd name="connsiteY39" fmla="*/ 394629 h 1225426"/>
                <a:gd name="connsiteX40" fmla="*/ 95708 w 1246196"/>
                <a:gd name="connsiteY40" fmla="*/ 394629 h 1225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246196" h="1225426">
                  <a:moveTo>
                    <a:pt x="1246196" y="340461"/>
                  </a:moveTo>
                  <a:lnTo>
                    <a:pt x="1246196" y="95708"/>
                  </a:lnTo>
                  <a:cubicBezTo>
                    <a:pt x="1246196" y="42931"/>
                    <a:pt x="1203265" y="0"/>
                    <a:pt x="1150488" y="0"/>
                  </a:cubicBezTo>
                  <a:lnTo>
                    <a:pt x="95708" y="0"/>
                  </a:lnTo>
                  <a:cubicBezTo>
                    <a:pt x="42931" y="0"/>
                    <a:pt x="0" y="42931"/>
                    <a:pt x="0" y="95708"/>
                  </a:cubicBezTo>
                  <a:lnTo>
                    <a:pt x="0" y="340461"/>
                  </a:lnTo>
                  <a:cubicBezTo>
                    <a:pt x="0" y="370972"/>
                    <a:pt x="14601" y="397869"/>
                    <a:pt x="36908" y="415399"/>
                  </a:cubicBezTo>
                  <a:cubicBezTo>
                    <a:pt x="14601" y="432949"/>
                    <a:pt x="0" y="459846"/>
                    <a:pt x="0" y="490337"/>
                  </a:cubicBezTo>
                  <a:lnTo>
                    <a:pt x="0" y="735089"/>
                  </a:lnTo>
                  <a:cubicBezTo>
                    <a:pt x="0" y="765601"/>
                    <a:pt x="14601" y="792498"/>
                    <a:pt x="36908" y="810027"/>
                  </a:cubicBezTo>
                  <a:cubicBezTo>
                    <a:pt x="14601" y="827578"/>
                    <a:pt x="0" y="854475"/>
                    <a:pt x="0" y="884965"/>
                  </a:cubicBezTo>
                  <a:lnTo>
                    <a:pt x="0" y="1129718"/>
                  </a:lnTo>
                  <a:cubicBezTo>
                    <a:pt x="0" y="1182495"/>
                    <a:pt x="42931" y="1225426"/>
                    <a:pt x="95708" y="1225426"/>
                  </a:cubicBezTo>
                  <a:lnTo>
                    <a:pt x="581558" y="1225426"/>
                  </a:lnTo>
                  <a:lnTo>
                    <a:pt x="581558" y="1183886"/>
                  </a:lnTo>
                  <a:lnTo>
                    <a:pt x="95708" y="1183886"/>
                  </a:lnTo>
                  <a:cubicBezTo>
                    <a:pt x="65841" y="1183886"/>
                    <a:pt x="41540" y="1159585"/>
                    <a:pt x="41540" y="1129718"/>
                  </a:cubicBezTo>
                  <a:lnTo>
                    <a:pt x="41540" y="884965"/>
                  </a:lnTo>
                  <a:cubicBezTo>
                    <a:pt x="41540" y="855098"/>
                    <a:pt x="65841" y="830797"/>
                    <a:pt x="95708" y="830797"/>
                  </a:cubicBezTo>
                  <a:lnTo>
                    <a:pt x="789257" y="830797"/>
                  </a:lnTo>
                  <a:lnTo>
                    <a:pt x="789257" y="789258"/>
                  </a:lnTo>
                  <a:lnTo>
                    <a:pt x="95708" y="789258"/>
                  </a:lnTo>
                  <a:cubicBezTo>
                    <a:pt x="65841" y="789258"/>
                    <a:pt x="41540" y="764957"/>
                    <a:pt x="41540" y="735089"/>
                  </a:cubicBezTo>
                  <a:lnTo>
                    <a:pt x="41540" y="490337"/>
                  </a:lnTo>
                  <a:cubicBezTo>
                    <a:pt x="41540" y="460469"/>
                    <a:pt x="65841" y="436169"/>
                    <a:pt x="95708" y="436169"/>
                  </a:cubicBezTo>
                  <a:lnTo>
                    <a:pt x="1150467" y="436169"/>
                  </a:lnTo>
                  <a:cubicBezTo>
                    <a:pt x="1180335" y="436169"/>
                    <a:pt x="1204635" y="460469"/>
                    <a:pt x="1204635" y="490337"/>
                  </a:cubicBezTo>
                  <a:lnTo>
                    <a:pt x="1204635" y="789258"/>
                  </a:lnTo>
                  <a:lnTo>
                    <a:pt x="1246175" y="789258"/>
                  </a:lnTo>
                  <a:lnTo>
                    <a:pt x="1246175" y="490337"/>
                  </a:lnTo>
                  <a:cubicBezTo>
                    <a:pt x="1246175" y="459826"/>
                    <a:pt x="1231574" y="432928"/>
                    <a:pt x="1209267" y="415399"/>
                  </a:cubicBezTo>
                  <a:cubicBezTo>
                    <a:pt x="1231595" y="397848"/>
                    <a:pt x="1246196" y="370951"/>
                    <a:pt x="1246196" y="340461"/>
                  </a:cubicBezTo>
                  <a:close/>
                  <a:moveTo>
                    <a:pt x="95708" y="394629"/>
                  </a:moveTo>
                  <a:cubicBezTo>
                    <a:pt x="65841" y="394629"/>
                    <a:pt x="41540" y="370328"/>
                    <a:pt x="41540" y="340461"/>
                  </a:cubicBezTo>
                  <a:lnTo>
                    <a:pt x="41540" y="95708"/>
                  </a:lnTo>
                  <a:cubicBezTo>
                    <a:pt x="41540" y="65841"/>
                    <a:pt x="65841" y="41540"/>
                    <a:pt x="95708" y="41540"/>
                  </a:cubicBezTo>
                  <a:lnTo>
                    <a:pt x="1150467" y="41540"/>
                  </a:lnTo>
                  <a:cubicBezTo>
                    <a:pt x="1180355" y="41540"/>
                    <a:pt x="1204656" y="65841"/>
                    <a:pt x="1204656" y="95708"/>
                  </a:cubicBezTo>
                  <a:lnTo>
                    <a:pt x="1204656" y="340461"/>
                  </a:lnTo>
                  <a:cubicBezTo>
                    <a:pt x="1204656" y="370328"/>
                    <a:pt x="1180355" y="394629"/>
                    <a:pt x="1150488" y="394629"/>
                  </a:cubicBezTo>
                  <a:lnTo>
                    <a:pt x="95708" y="394629"/>
                  </a:ln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4B469CE-F3E5-4BF1-9FE1-406A85C15B53}"/>
                </a:ext>
              </a:extLst>
            </p:cNvPr>
            <p:cNvSpPr/>
            <p:nvPr/>
          </p:nvSpPr>
          <p:spPr>
            <a:xfrm>
              <a:off x="1900745" y="2470980"/>
              <a:ext cx="186929" cy="186929"/>
            </a:xfrm>
            <a:custGeom>
              <a:avLst/>
              <a:gdLst>
                <a:gd name="connsiteX0" fmla="*/ 0 w 186929"/>
                <a:gd name="connsiteY0" fmla="*/ 93465 h 186929"/>
                <a:gd name="connsiteX1" fmla="*/ 93465 w 186929"/>
                <a:gd name="connsiteY1" fmla="*/ 186929 h 186929"/>
                <a:gd name="connsiteX2" fmla="*/ 186929 w 186929"/>
                <a:gd name="connsiteY2" fmla="*/ 93465 h 186929"/>
                <a:gd name="connsiteX3" fmla="*/ 93465 w 186929"/>
                <a:gd name="connsiteY3" fmla="*/ 0 h 186929"/>
                <a:gd name="connsiteX4" fmla="*/ 0 w 186929"/>
                <a:gd name="connsiteY4" fmla="*/ 93465 h 186929"/>
                <a:gd name="connsiteX5" fmla="*/ 145390 w 186929"/>
                <a:gd name="connsiteY5" fmla="*/ 93465 h 186929"/>
                <a:gd name="connsiteX6" fmla="*/ 93465 w 186929"/>
                <a:gd name="connsiteY6" fmla="*/ 145390 h 186929"/>
                <a:gd name="connsiteX7" fmla="*/ 41540 w 186929"/>
                <a:gd name="connsiteY7" fmla="*/ 93465 h 186929"/>
                <a:gd name="connsiteX8" fmla="*/ 93465 w 186929"/>
                <a:gd name="connsiteY8" fmla="*/ 41540 h 186929"/>
                <a:gd name="connsiteX9" fmla="*/ 145390 w 186929"/>
                <a:gd name="connsiteY9" fmla="*/ 93465 h 1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29" h="186929">
                  <a:moveTo>
                    <a:pt x="0" y="93465"/>
                  </a:moveTo>
                  <a:cubicBezTo>
                    <a:pt x="0" y="144995"/>
                    <a:pt x="41934" y="186929"/>
                    <a:pt x="93465" y="186929"/>
                  </a:cubicBezTo>
                  <a:cubicBezTo>
                    <a:pt x="144995" y="186929"/>
                    <a:pt x="186929" y="144995"/>
                    <a:pt x="186929" y="93465"/>
                  </a:cubicBezTo>
                  <a:cubicBezTo>
                    <a:pt x="186929" y="41935"/>
                    <a:pt x="144995" y="0"/>
                    <a:pt x="93465" y="0"/>
                  </a:cubicBezTo>
                  <a:cubicBezTo>
                    <a:pt x="41934" y="0"/>
                    <a:pt x="0" y="41935"/>
                    <a:pt x="0" y="93465"/>
                  </a:cubicBezTo>
                  <a:close/>
                  <a:moveTo>
                    <a:pt x="145390" y="93465"/>
                  </a:moveTo>
                  <a:cubicBezTo>
                    <a:pt x="145390" y="122106"/>
                    <a:pt x="122106" y="145390"/>
                    <a:pt x="93465" y="145390"/>
                  </a:cubicBezTo>
                  <a:cubicBezTo>
                    <a:pt x="64823" y="145390"/>
                    <a:pt x="41540" y="122106"/>
                    <a:pt x="41540" y="93465"/>
                  </a:cubicBezTo>
                  <a:cubicBezTo>
                    <a:pt x="41540" y="64823"/>
                    <a:pt x="64823" y="41540"/>
                    <a:pt x="93465" y="41540"/>
                  </a:cubicBezTo>
                  <a:cubicBezTo>
                    <a:pt x="122106" y="41540"/>
                    <a:pt x="145390" y="64823"/>
                    <a:pt x="145390" y="93465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4023465-A5B9-4CD8-BB78-BE546F8B20D9}"/>
                </a:ext>
              </a:extLst>
            </p:cNvPr>
            <p:cNvSpPr/>
            <p:nvPr/>
          </p:nvSpPr>
          <p:spPr>
            <a:xfrm>
              <a:off x="2793852" y="2512520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BD3F7F-A9DC-4647-8445-0EA359821F1B}"/>
                </a:ext>
              </a:extLst>
            </p:cNvPr>
            <p:cNvSpPr/>
            <p:nvPr/>
          </p:nvSpPr>
          <p:spPr>
            <a:xfrm>
              <a:off x="2710772" y="2512520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E4A80B7-1032-46BF-A7C2-160E23097B40}"/>
                </a:ext>
              </a:extLst>
            </p:cNvPr>
            <p:cNvSpPr/>
            <p:nvPr/>
          </p:nvSpPr>
          <p:spPr>
            <a:xfrm>
              <a:off x="2835392" y="2574829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21901D7-16F6-4839-94EC-2BE7D9C7DD89}"/>
                </a:ext>
              </a:extLst>
            </p:cNvPr>
            <p:cNvSpPr/>
            <p:nvPr/>
          </p:nvSpPr>
          <p:spPr>
            <a:xfrm>
              <a:off x="2752312" y="2574829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B98A4C6-7A13-4FBE-8EEA-3FB15E6DE78A}"/>
                </a:ext>
              </a:extLst>
            </p:cNvPr>
            <p:cNvSpPr/>
            <p:nvPr/>
          </p:nvSpPr>
          <p:spPr>
            <a:xfrm>
              <a:off x="2627692" y="2512520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E1DC41D-7533-43BA-84E0-1F986D11FC7E}"/>
                </a:ext>
              </a:extLst>
            </p:cNvPr>
            <p:cNvSpPr/>
            <p:nvPr/>
          </p:nvSpPr>
          <p:spPr>
            <a:xfrm>
              <a:off x="2669232" y="2574829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7ADC392-C458-4669-8728-96314521BF2D}"/>
                </a:ext>
              </a:extLst>
            </p:cNvPr>
            <p:cNvSpPr/>
            <p:nvPr/>
          </p:nvSpPr>
          <p:spPr>
            <a:xfrm>
              <a:off x="2544613" y="2512520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FD3CFDD-BBE4-4272-895F-8689DFFAE0F4}"/>
                </a:ext>
              </a:extLst>
            </p:cNvPr>
            <p:cNvSpPr/>
            <p:nvPr/>
          </p:nvSpPr>
          <p:spPr>
            <a:xfrm>
              <a:off x="2586152" y="2574829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946987F-3242-4B3A-AF48-C96765CB13D1}"/>
                </a:ext>
              </a:extLst>
            </p:cNvPr>
            <p:cNvSpPr/>
            <p:nvPr/>
          </p:nvSpPr>
          <p:spPr>
            <a:xfrm>
              <a:off x="2461533" y="2512520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46EE974-38CD-44FA-BBAD-FA76A86F9DBF}"/>
                </a:ext>
              </a:extLst>
            </p:cNvPr>
            <p:cNvSpPr/>
            <p:nvPr/>
          </p:nvSpPr>
          <p:spPr>
            <a:xfrm>
              <a:off x="2503073" y="2574829"/>
              <a:ext cx="41540" cy="41540"/>
            </a:xfrm>
            <a:custGeom>
              <a:avLst/>
              <a:gdLst>
                <a:gd name="connsiteX0" fmla="*/ 41540 w 41539"/>
                <a:gd name="connsiteY0" fmla="*/ 20770 h 41539"/>
                <a:gd name="connsiteX1" fmla="*/ 20770 w 41539"/>
                <a:gd name="connsiteY1" fmla="*/ 41540 h 41539"/>
                <a:gd name="connsiteX2" fmla="*/ 0 w 41539"/>
                <a:gd name="connsiteY2" fmla="*/ 20770 h 41539"/>
                <a:gd name="connsiteX3" fmla="*/ 20770 w 41539"/>
                <a:gd name="connsiteY3" fmla="*/ 0 h 41539"/>
                <a:gd name="connsiteX4" fmla="*/ 41540 w 41539"/>
                <a:gd name="connsiteY4" fmla="*/ 20770 h 41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39" h="41539">
                  <a:moveTo>
                    <a:pt x="41540" y="20770"/>
                  </a:moveTo>
                  <a:cubicBezTo>
                    <a:pt x="41540" y="32241"/>
                    <a:pt x="32241" y="41540"/>
                    <a:pt x="20770" y="41540"/>
                  </a:cubicBezTo>
                  <a:cubicBezTo>
                    <a:pt x="9299" y="41540"/>
                    <a:pt x="0" y="32241"/>
                    <a:pt x="0" y="20770"/>
                  </a:cubicBezTo>
                  <a:cubicBezTo>
                    <a:pt x="0" y="9299"/>
                    <a:pt x="9299" y="0"/>
                    <a:pt x="20770" y="0"/>
                  </a:cubicBezTo>
                  <a:cubicBezTo>
                    <a:pt x="32241" y="0"/>
                    <a:pt x="41540" y="9299"/>
                    <a:pt x="41540" y="20770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EF72D66-CFEA-491A-ADC0-D32B7F71CC2E}"/>
                </a:ext>
              </a:extLst>
            </p:cNvPr>
            <p:cNvSpPr/>
            <p:nvPr/>
          </p:nvSpPr>
          <p:spPr>
            <a:xfrm>
              <a:off x="1900745" y="2865609"/>
              <a:ext cx="186929" cy="186929"/>
            </a:xfrm>
            <a:custGeom>
              <a:avLst/>
              <a:gdLst>
                <a:gd name="connsiteX0" fmla="*/ 0 w 186929"/>
                <a:gd name="connsiteY0" fmla="*/ 93465 h 186929"/>
                <a:gd name="connsiteX1" fmla="*/ 93465 w 186929"/>
                <a:gd name="connsiteY1" fmla="*/ 186929 h 186929"/>
                <a:gd name="connsiteX2" fmla="*/ 186929 w 186929"/>
                <a:gd name="connsiteY2" fmla="*/ 93465 h 186929"/>
                <a:gd name="connsiteX3" fmla="*/ 93465 w 186929"/>
                <a:gd name="connsiteY3" fmla="*/ 0 h 186929"/>
                <a:gd name="connsiteX4" fmla="*/ 0 w 186929"/>
                <a:gd name="connsiteY4" fmla="*/ 93465 h 186929"/>
                <a:gd name="connsiteX5" fmla="*/ 145390 w 186929"/>
                <a:gd name="connsiteY5" fmla="*/ 93465 h 186929"/>
                <a:gd name="connsiteX6" fmla="*/ 93465 w 186929"/>
                <a:gd name="connsiteY6" fmla="*/ 145390 h 186929"/>
                <a:gd name="connsiteX7" fmla="*/ 41540 w 186929"/>
                <a:gd name="connsiteY7" fmla="*/ 93465 h 186929"/>
                <a:gd name="connsiteX8" fmla="*/ 93465 w 186929"/>
                <a:gd name="connsiteY8" fmla="*/ 41540 h 186929"/>
                <a:gd name="connsiteX9" fmla="*/ 145390 w 186929"/>
                <a:gd name="connsiteY9" fmla="*/ 93465 h 1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29" h="186929">
                  <a:moveTo>
                    <a:pt x="0" y="93465"/>
                  </a:moveTo>
                  <a:cubicBezTo>
                    <a:pt x="0" y="144995"/>
                    <a:pt x="41934" y="186929"/>
                    <a:pt x="93465" y="186929"/>
                  </a:cubicBezTo>
                  <a:cubicBezTo>
                    <a:pt x="144995" y="186929"/>
                    <a:pt x="186929" y="144995"/>
                    <a:pt x="186929" y="93465"/>
                  </a:cubicBezTo>
                  <a:cubicBezTo>
                    <a:pt x="186929" y="41934"/>
                    <a:pt x="144995" y="0"/>
                    <a:pt x="93465" y="0"/>
                  </a:cubicBezTo>
                  <a:cubicBezTo>
                    <a:pt x="41934" y="0"/>
                    <a:pt x="0" y="41934"/>
                    <a:pt x="0" y="93465"/>
                  </a:cubicBezTo>
                  <a:close/>
                  <a:moveTo>
                    <a:pt x="145390" y="93465"/>
                  </a:moveTo>
                  <a:cubicBezTo>
                    <a:pt x="145390" y="122106"/>
                    <a:pt x="122106" y="145390"/>
                    <a:pt x="93465" y="145390"/>
                  </a:cubicBezTo>
                  <a:cubicBezTo>
                    <a:pt x="64823" y="145390"/>
                    <a:pt x="41540" y="122106"/>
                    <a:pt x="41540" y="93465"/>
                  </a:cubicBezTo>
                  <a:cubicBezTo>
                    <a:pt x="41540" y="64823"/>
                    <a:pt x="64823" y="41540"/>
                    <a:pt x="93465" y="41540"/>
                  </a:cubicBezTo>
                  <a:cubicBezTo>
                    <a:pt x="122106" y="41540"/>
                    <a:pt x="145390" y="64823"/>
                    <a:pt x="145390" y="93465"/>
                  </a:cubicBezTo>
                  <a:close/>
                </a:path>
              </a:pathLst>
            </a:custGeom>
            <a:solidFill>
              <a:schemeClr val="bg1"/>
            </a:solidFill>
            <a:ln w="20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006B5407-F89B-4BCE-9AAD-8AFDA2CEA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9325" y="2286289"/>
              <a:ext cx="1158639" cy="1158639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0367C52-23F7-46AE-9AFF-CB9F37B69C2C}"/>
              </a:ext>
            </a:extLst>
          </p:cNvPr>
          <p:cNvSpPr txBox="1"/>
          <p:nvPr/>
        </p:nvSpPr>
        <p:spPr>
          <a:xfrm>
            <a:off x="5378540" y="296905"/>
            <a:ext cx="3303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Server</a:t>
            </a:r>
          </a:p>
        </p:txBody>
      </p:sp>
      <p:grpSp>
        <p:nvGrpSpPr>
          <p:cNvPr id="30" name="Graphic 45">
            <a:extLst>
              <a:ext uri="{FF2B5EF4-FFF2-40B4-BE49-F238E27FC236}">
                <a16:creationId xmlns:a16="http://schemas.microsoft.com/office/drawing/2014/main" id="{1EB1E1AA-67B0-4739-BD59-AF4EBC69C158}"/>
              </a:ext>
            </a:extLst>
          </p:cNvPr>
          <p:cNvGrpSpPr/>
          <p:nvPr/>
        </p:nvGrpSpPr>
        <p:grpSpPr>
          <a:xfrm>
            <a:off x="3794950" y="398017"/>
            <a:ext cx="813438" cy="813438"/>
            <a:chOff x="8927613" y="4924342"/>
            <a:chExt cx="1161938" cy="1161938"/>
          </a:xfrm>
          <a:solidFill>
            <a:schemeClr val="bg1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439DD46-7AD3-4B9C-A336-ADB6EFC01E6E}"/>
                </a:ext>
              </a:extLst>
            </p:cNvPr>
            <p:cNvSpPr/>
            <p:nvPr/>
          </p:nvSpPr>
          <p:spPr>
            <a:xfrm>
              <a:off x="9057830" y="4924342"/>
              <a:ext cx="901504" cy="1161938"/>
            </a:xfrm>
            <a:custGeom>
              <a:avLst/>
              <a:gdLst>
                <a:gd name="connsiteX0" fmla="*/ 890465 w 901503"/>
                <a:gd name="connsiteY0" fmla="*/ 244147 h 1161938"/>
                <a:gd name="connsiteX1" fmla="*/ 863200 w 901503"/>
                <a:gd name="connsiteY1" fmla="*/ 216882 h 1161938"/>
                <a:gd name="connsiteX2" fmla="*/ 672802 w 901503"/>
                <a:gd name="connsiteY2" fmla="*/ 26464 h 1161938"/>
                <a:gd name="connsiteX3" fmla="*/ 672762 w 901503"/>
                <a:gd name="connsiteY3" fmla="*/ 26444 h 1161938"/>
                <a:gd name="connsiteX4" fmla="*/ 657336 w 901503"/>
                <a:gd name="connsiteY4" fmla="*/ 10998 h 1161938"/>
                <a:gd name="connsiteX5" fmla="*/ 630752 w 901503"/>
                <a:gd name="connsiteY5" fmla="*/ 0 h 1161938"/>
                <a:gd name="connsiteX6" fmla="*/ 49342 w 901503"/>
                <a:gd name="connsiteY6" fmla="*/ 0 h 1161938"/>
                <a:gd name="connsiteX7" fmla="*/ 0 w 901503"/>
                <a:gd name="connsiteY7" fmla="*/ 58618 h 1161938"/>
                <a:gd name="connsiteX8" fmla="*/ 0 w 901503"/>
                <a:gd name="connsiteY8" fmla="*/ 781303 h 1161938"/>
                <a:gd name="connsiteX9" fmla="*/ 0 w 901503"/>
                <a:gd name="connsiteY9" fmla="*/ 1112596 h 1161938"/>
                <a:gd name="connsiteX10" fmla="*/ 0 w 901503"/>
                <a:gd name="connsiteY10" fmla="*/ 1121871 h 1161938"/>
                <a:gd name="connsiteX11" fmla="*/ 36781 w 901503"/>
                <a:gd name="connsiteY11" fmla="*/ 1160115 h 1161938"/>
                <a:gd name="connsiteX12" fmla="*/ 39826 w 901503"/>
                <a:gd name="connsiteY12" fmla="*/ 1160976 h 1161938"/>
                <a:gd name="connsiteX13" fmla="*/ 49342 w 901503"/>
                <a:gd name="connsiteY13" fmla="*/ 1161938 h 1161938"/>
                <a:gd name="connsiteX14" fmla="*/ 852161 w 901503"/>
                <a:gd name="connsiteY14" fmla="*/ 1161938 h 1161938"/>
                <a:gd name="connsiteX15" fmla="*/ 861677 w 901503"/>
                <a:gd name="connsiteY15" fmla="*/ 1160976 h 1161938"/>
                <a:gd name="connsiteX16" fmla="*/ 864722 w 901503"/>
                <a:gd name="connsiteY16" fmla="*/ 1160115 h 1161938"/>
                <a:gd name="connsiteX17" fmla="*/ 901504 w 901503"/>
                <a:gd name="connsiteY17" fmla="*/ 1121871 h 1161938"/>
                <a:gd name="connsiteX18" fmla="*/ 901504 w 901503"/>
                <a:gd name="connsiteY18" fmla="*/ 1112596 h 1161938"/>
                <a:gd name="connsiteX19" fmla="*/ 901504 w 901503"/>
                <a:gd name="connsiteY19" fmla="*/ 781303 h 1161938"/>
                <a:gd name="connsiteX20" fmla="*/ 901504 w 901503"/>
                <a:gd name="connsiteY20" fmla="*/ 280027 h 1161938"/>
                <a:gd name="connsiteX21" fmla="*/ 890465 w 901503"/>
                <a:gd name="connsiteY21" fmla="*/ 244147 h 1161938"/>
                <a:gd name="connsiteX22" fmla="*/ 661103 w 901503"/>
                <a:gd name="connsiteY22" fmla="*/ 71419 h 1161938"/>
                <a:gd name="connsiteX23" fmla="*/ 830085 w 901503"/>
                <a:gd name="connsiteY23" fmla="*/ 240401 h 1161938"/>
                <a:gd name="connsiteX24" fmla="*/ 661103 w 901503"/>
                <a:gd name="connsiteY24" fmla="*/ 240401 h 1161938"/>
                <a:gd name="connsiteX25" fmla="*/ 661103 w 901503"/>
                <a:gd name="connsiteY25" fmla="*/ 71419 h 1161938"/>
                <a:gd name="connsiteX26" fmla="*/ 49342 w 901503"/>
                <a:gd name="connsiteY26" fmla="*/ 1121871 h 1161938"/>
                <a:gd name="connsiteX27" fmla="*/ 45376 w 901503"/>
                <a:gd name="connsiteY27" fmla="*/ 1120890 h 1161938"/>
                <a:gd name="connsiteX28" fmla="*/ 40067 w 901503"/>
                <a:gd name="connsiteY28" fmla="*/ 1112596 h 1161938"/>
                <a:gd name="connsiteX29" fmla="*/ 40067 w 901503"/>
                <a:gd name="connsiteY29" fmla="*/ 821370 h 1161938"/>
                <a:gd name="connsiteX30" fmla="*/ 861437 w 901503"/>
                <a:gd name="connsiteY30" fmla="*/ 821370 h 1161938"/>
                <a:gd name="connsiteX31" fmla="*/ 861437 w 901503"/>
                <a:gd name="connsiteY31" fmla="*/ 1112596 h 1161938"/>
                <a:gd name="connsiteX32" fmla="*/ 856128 w 901503"/>
                <a:gd name="connsiteY32" fmla="*/ 1120890 h 1161938"/>
                <a:gd name="connsiteX33" fmla="*/ 852161 w 901503"/>
                <a:gd name="connsiteY33" fmla="*/ 1121871 h 1161938"/>
                <a:gd name="connsiteX34" fmla="*/ 49342 w 901503"/>
                <a:gd name="connsiteY34" fmla="*/ 1121871 h 1161938"/>
                <a:gd name="connsiteX35" fmla="*/ 40067 w 901503"/>
                <a:gd name="connsiteY35" fmla="*/ 781303 h 1161938"/>
                <a:gd name="connsiteX36" fmla="*/ 40067 w 901503"/>
                <a:gd name="connsiteY36" fmla="*/ 58618 h 1161938"/>
                <a:gd name="connsiteX37" fmla="*/ 49342 w 901503"/>
                <a:gd name="connsiteY37" fmla="*/ 40067 h 1161938"/>
                <a:gd name="connsiteX38" fmla="*/ 622198 w 901503"/>
                <a:gd name="connsiteY38" fmla="*/ 40067 h 1161938"/>
                <a:gd name="connsiteX39" fmla="*/ 621036 w 901503"/>
                <a:gd name="connsiteY39" fmla="*/ 47900 h 1161938"/>
                <a:gd name="connsiteX40" fmla="*/ 621036 w 901503"/>
                <a:gd name="connsiteY40" fmla="*/ 276060 h 1161938"/>
                <a:gd name="connsiteX41" fmla="*/ 580969 w 901503"/>
                <a:gd name="connsiteY41" fmla="*/ 260434 h 1161938"/>
                <a:gd name="connsiteX42" fmla="*/ 560936 w 901503"/>
                <a:gd name="connsiteY42" fmla="*/ 280468 h 1161938"/>
                <a:gd name="connsiteX43" fmla="*/ 580969 w 901503"/>
                <a:gd name="connsiteY43" fmla="*/ 300501 h 1161938"/>
                <a:gd name="connsiteX44" fmla="*/ 601002 w 901503"/>
                <a:gd name="connsiteY44" fmla="*/ 320535 h 1161938"/>
                <a:gd name="connsiteX45" fmla="*/ 601002 w 901503"/>
                <a:gd name="connsiteY45" fmla="*/ 400668 h 1161938"/>
                <a:gd name="connsiteX46" fmla="*/ 628689 w 901503"/>
                <a:gd name="connsiteY46" fmla="*/ 460769 h 1161938"/>
                <a:gd name="connsiteX47" fmla="*/ 601002 w 901503"/>
                <a:gd name="connsiteY47" fmla="*/ 520869 h 1161938"/>
                <a:gd name="connsiteX48" fmla="*/ 601002 w 901503"/>
                <a:gd name="connsiteY48" fmla="*/ 601002 h 1161938"/>
                <a:gd name="connsiteX49" fmla="*/ 580969 w 901503"/>
                <a:gd name="connsiteY49" fmla="*/ 621036 h 1161938"/>
                <a:gd name="connsiteX50" fmla="*/ 560936 w 901503"/>
                <a:gd name="connsiteY50" fmla="*/ 641069 h 1161938"/>
                <a:gd name="connsiteX51" fmla="*/ 580969 w 901503"/>
                <a:gd name="connsiteY51" fmla="*/ 661103 h 1161938"/>
                <a:gd name="connsiteX52" fmla="*/ 641069 w 901503"/>
                <a:gd name="connsiteY52" fmla="*/ 601002 h 1161938"/>
                <a:gd name="connsiteX53" fmla="*/ 641069 w 901503"/>
                <a:gd name="connsiteY53" fmla="*/ 520869 h 1161938"/>
                <a:gd name="connsiteX54" fmla="*/ 681136 w 901503"/>
                <a:gd name="connsiteY54" fmla="*/ 480802 h 1161938"/>
                <a:gd name="connsiteX55" fmla="*/ 701170 w 901503"/>
                <a:gd name="connsiteY55" fmla="*/ 460769 h 1161938"/>
                <a:gd name="connsiteX56" fmla="*/ 681136 w 901503"/>
                <a:gd name="connsiteY56" fmla="*/ 440735 h 1161938"/>
                <a:gd name="connsiteX57" fmla="*/ 641069 w 901503"/>
                <a:gd name="connsiteY57" fmla="*/ 400668 h 1161938"/>
                <a:gd name="connsiteX58" fmla="*/ 641069 w 901503"/>
                <a:gd name="connsiteY58" fmla="*/ 320535 h 1161938"/>
                <a:gd name="connsiteX59" fmla="*/ 625443 w 901503"/>
                <a:gd name="connsiteY59" fmla="*/ 280468 h 1161938"/>
                <a:gd name="connsiteX60" fmla="*/ 853604 w 901503"/>
                <a:gd name="connsiteY60" fmla="*/ 280468 h 1161938"/>
                <a:gd name="connsiteX61" fmla="*/ 861437 w 901503"/>
                <a:gd name="connsiteY61" fmla="*/ 279306 h 1161938"/>
                <a:gd name="connsiteX62" fmla="*/ 861457 w 901503"/>
                <a:gd name="connsiteY62" fmla="*/ 280027 h 1161938"/>
                <a:gd name="connsiteX63" fmla="*/ 861457 w 901503"/>
                <a:gd name="connsiteY63" fmla="*/ 781303 h 1161938"/>
                <a:gd name="connsiteX64" fmla="*/ 40067 w 901503"/>
                <a:gd name="connsiteY64" fmla="*/ 781303 h 1161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901503" h="1161938">
                  <a:moveTo>
                    <a:pt x="890465" y="244147"/>
                  </a:moveTo>
                  <a:lnTo>
                    <a:pt x="863200" y="216882"/>
                  </a:lnTo>
                  <a:lnTo>
                    <a:pt x="672802" y="26464"/>
                  </a:lnTo>
                  <a:cubicBezTo>
                    <a:pt x="672782" y="26444"/>
                    <a:pt x="672782" y="26444"/>
                    <a:pt x="672762" y="26444"/>
                  </a:cubicBezTo>
                  <a:lnTo>
                    <a:pt x="657336" y="10998"/>
                  </a:lnTo>
                  <a:cubicBezTo>
                    <a:pt x="650225" y="3907"/>
                    <a:pt x="640789" y="0"/>
                    <a:pt x="630752" y="0"/>
                  </a:cubicBezTo>
                  <a:lnTo>
                    <a:pt x="49342" y="0"/>
                  </a:lnTo>
                  <a:cubicBezTo>
                    <a:pt x="25563" y="0"/>
                    <a:pt x="0" y="18351"/>
                    <a:pt x="0" y="58618"/>
                  </a:cubicBezTo>
                  <a:lnTo>
                    <a:pt x="0" y="781303"/>
                  </a:lnTo>
                  <a:lnTo>
                    <a:pt x="0" y="1112596"/>
                  </a:lnTo>
                  <a:lnTo>
                    <a:pt x="0" y="1121871"/>
                  </a:lnTo>
                  <a:cubicBezTo>
                    <a:pt x="0" y="1138639"/>
                    <a:pt x="16848" y="1154966"/>
                    <a:pt x="36781" y="1160115"/>
                  </a:cubicBezTo>
                  <a:cubicBezTo>
                    <a:pt x="37803" y="1160395"/>
                    <a:pt x="38785" y="1160776"/>
                    <a:pt x="39826" y="1160976"/>
                  </a:cubicBezTo>
                  <a:cubicBezTo>
                    <a:pt x="42952" y="1161598"/>
                    <a:pt x="46137" y="1161938"/>
                    <a:pt x="49342" y="1161938"/>
                  </a:cubicBezTo>
                  <a:lnTo>
                    <a:pt x="852161" y="1161938"/>
                  </a:lnTo>
                  <a:cubicBezTo>
                    <a:pt x="855367" y="1161938"/>
                    <a:pt x="858552" y="1161598"/>
                    <a:pt x="861677" y="1160976"/>
                  </a:cubicBezTo>
                  <a:cubicBezTo>
                    <a:pt x="862719" y="1160776"/>
                    <a:pt x="863701" y="1160395"/>
                    <a:pt x="864722" y="1160115"/>
                  </a:cubicBezTo>
                  <a:cubicBezTo>
                    <a:pt x="884656" y="1154966"/>
                    <a:pt x="901504" y="1138639"/>
                    <a:pt x="901504" y="1121871"/>
                  </a:cubicBezTo>
                  <a:lnTo>
                    <a:pt x="901504" y="1112596"/>
                  </a:lnTo>
                  <a:lnTo>
                    <a:pt x="901504" y="781303"/>
                  </a:lnTo>
                  <a:lnTo>
                    <a:pt x="901504" y="280027"/>
                  </a:lnTo>
                  <a:cubicBezTo>
                    <a:pt x="901504" y="264661"/>
                    <a:pt x="899641" y="253302"/>
                    <a:pt x="890465" y="244147"/>
                  </a:cubicBezTo>
                  <a:close/>
                  <a:moveTo>
                    <a:pt x="661103" y="71419"/>
                  </a:moveTo>
                  <a:lnTo>
                    <a:pt x="830085" y="240401"/>
                  </a:lnTo>
                  <a:lnTo>
                    <a:pt x="661103" y="240401"/>
                  </a:lnTo>
                  <a:lnTo>
                    <a:pt x="661103" y="71419"/>
                  </a:lnTo>
                  <a:close/>
                  <a:moveTo>
                    <a:pt x="49342" y="1121871"/>
                  </a:moveTo>
                  <a:cubicBezTo>
                    <a:pt x="47920" y="1121871"/>
                    <a:pt x="46638" y="1121370"/>
                    <a:pt x="45376" y="1120890"/>
                  </a:cubicBezTo>
                  <a:cubicBezTo>
                    <a:pt x="42270" y="1119407"/>
                    <a:pt x="40067" y="1116282"/>
                    <a:pt x="40067" y="1112596"/>
                  </a:cubicBezTo>
                  <a:lnTo>
                    <a:pt x="40067" y="821370"/>
                  </a:lnTo>
                  <a:lnTo>
                    <a:pt x="861437" y="821370"/>
                  </a:lnTo>
                  <a:lnTo>
                    <a:pt x="861437" y="1112596"/>
                  </a:lnTo>
                  <a:cubicBezTo>
                    <a:pt x="861437" y="1116282"/>
                    <a:pt x="859233" y="1119407"/>
                    <a:pt x="856128" y="1120890"/>
                  </a:cubicBezTo>
                  <a:cubicBezTo>
                    <a:pt x="854866" y="1121370"/>
                    <a:pt x="853584" y="1121871"/>
                    <a:pt x="852161" y="1121871"/>
                  </a:cubicBezTo>
                  <a:lnTo>
                    <a:pt x="49342" y="1121871"/>
                  </a:lnTo>
                  <a:close/>
                  <a:moveTo>
                    <a:pt x="40067" y="781303"/>
                  </a:moveTo>
                  <a:lnTo>
                    <a:pt x="40067" y="58618"/>
                  </a:lnTo>
                  <a:cubicBezTo>
                    <a:pt x="40067" y="54271"/>
                    <a:pt x="40728" y="40067"/>
                    <a:pt x="49342" y="40067"/>
                  </a:cubicBezTo>
                  <a:lnTo>
                    <a:pt x="622198" y="40067"/>
                  </a:lnTo>
                  <a:cubicBezTo>
                    <a:pt x="621537" y="42591"/>
                    <a:pt x="621036" y="45195"/>
                    <a:pt x="621036" y="47900"/>
                  </a:cubicBezTo>
                  <a:lnTo>
                    <a:pt x="621036" y="276060"/>
                  </a:lnTo>
                  <a:cubicBezTo>
                    <a:pt x="610378" y="266444"/>
                    <a:pt x="596415" y="260434"/>
                    <a:pt x="580969" y="260434"/>
                  </a:cubicBezTo>
                  <a:cubicBezTo>
                    <a:pt x="569891" y="260434"/>
                    <a:pt x="560936" y="269409"/>
                    <a:pt x="560936" y="280468"/>
                  </a:cubicBezTo>
                  <a:cubicBezTo>
                    <a:pt x="560936" y="291526"/>
                    <a:pt x="569891" y="300501"/>
                    <a:pt x="580969" y="300501"/>
                  </a:cubicBezTo>
                  <a:cubicBezTo>
                    <a:pt x="592027" y="300501"/>
                    <a:pt x="601002" y="309496"/>
                    <a:pt x="601002" y="320535"/>
                  </a:cubicBezTo>
                  <a:lnTo>
                    <a:pt x="601002" y="400668"/>
                  </a:lnTo>
                  <a:cubicBezTo>
                    <a:pt x="601002" y="424708"/>
                    <a:pt x="611861" y="446064"/>
                    <a:pt x="628689" y="460769"/>
                  </a:cubicBezTo>
                  <a:cubicBezTo>
                    <a:pt x="611861" y="475473"/>
                    <a:pt x="601002" y="496829"/>
                    <a:pt x="601002" y="520869"/>
                  </a:cubicBezTo>
                  <a:lnTo>
                    <a:pt x="601002" y="601002"/>
                  </a:lnTo>
                  <a:cubicBezTo>
                    <a:pt x="601002" y="612041"/>
                    <a:pt x="592027" y="621036"/>
                    <a:pt x="580969" y="621036"/>
                  </a:cubicBezTo>
                  <a:cubicBezTo>
                    <a:pt x="569891" y="621036"/>
                    <a:pt x="560936" y="630011"/>
                    <a:pt x="560936" y="641069"/>
                  </a:cubicBezTo>
                  <a:cubicBezTo>
                    <a:pt x="560936" y="652128"/>
                    <a:pt x="569891" y="661103"/>
                    <a:pt x="580969" y="661103"/>
                  </a:cubicBezTo>
                  <a:cubicBezTo>
                    <a:pt x="614104" y="661103"/>
                    <a:pt x="641069" y="634138"/>
                    <a:pt x="641069" y="601002"/>
                  </a:cubicBezTo>
                  <a:lnTo>
                    <a:pt x="641069" y="520869"/>
                  </a:lnTo>
                  <a:cubicBezTo>
                    <a:pt x="641069" y="498772"/>
                    <a:pt x="659039" y="480802"/>
                    <a:pt x="681136" y="480802"/>
                  </a:cubicBezTo>
                  <a:cubicBezTo>
                    <a:pt x="692215" y="480802"/>
                    <a:pt x="701170" y="471827"/>
                    <a:pt x="701170" y="460769"/>
                  </a:cubicBezTo>
                  <a:cubicBezTo>
                    <a:pt x="701170" y="449710"/>
                    <a:pt x="692215" y="440735"/>
                    <a:pt x="681136" y="440735"/>
                  </a:cubicBezTo>
                  <a:cubicBezTo>
                    <a:pt x="659039" y="440735"/>
                    <a:pt x="641069" y="422765"/>
                    <a:pt x="641069" y="400668"/>
                  </a:cubicBezTo>
                  <a:lnTo>
                    <a:pt x="641069" y="320535"/>
                  </a:lnTo>
                  <a:cubicBezTo>
                    <a:pt x="641069" y="305089"/>
                    <a:pt x="635039" y="291126"/>
                    <a:pt x="625443" y="280468"/>
                  </a:cubicBezTo>
                  <a:lnTo>
                    <a:pt x="853604" y="280468"/>
                  </a:lnTo>
                  <a:cubicBezTo>
                    <a:pt x="856308" y="280468"/>
                    <a:pt x="858913" y="279967"/>
                    <a:pt x="861437" y="279306"/>
                  </a:cubicBezTo>
                  <a:cubicBezTo>
                    <a:pt x="861437" y="279606"/>
                    <a:pt x="861457" y="279727"/>
                    <a:pt x="861457" y="280027"/>
                  </a:cubicBezTo>
                  <a:lnTo>
                    <a:pt x="861457" y="781303"/>
                  </a:lnTo>
                  <a:lnTo>
                    <a:pt x="40067" y="781303"/>
                  </a:ln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700CB27-662E-4597-AB19-4ECF53A48C39}"/>
                </a:ext>
              </a:extLst>
            </p:cNvPr>
            <p:cNvSpPr/>
            <p:nvPr/>
          </p:nvSpPr>
          <p:spPr>
            <a:xfrm>
              <a:off x="9165129" y="5800203"/>
              <a:ext cx="120200" cy="200334"/>
            </a:xfrm>
            <a:custGeom>
              <a:avLst/>
              <a:gdLst>
                <a:gd name="connsiteX0" fmla="*/ 90110 w 120200"/>
                <a:gd name="connsiteY0" fmla="*/ 154458 h 200334"/>
                <a:gd name="connsiteX1" fmla="*/ 80935 w 120200"/>
                <a:gd name="connsiteY1" fmla="*/ 173489 h 200334"/>
                <a:gd name="connsiteX2" fmla="*/ 57796 w 120200"/>
                <a:gd name="connsiteY2" fmla="*/ 179099 h 200334"/>
                <a:gd name="connsiteX3" fmla="*/ 45476 w 120200"/>
                <a:gd name="connsiteY3" fmla="*/ 177736 h 200334"/>
                <a:gd name="connsiteX4" fmla="*/ 32875 w 120200"/>
                <a:gd name="connsiteY4" fmla="*/ 174591 h 200334"/>
                <a:gd name="connsiteX5" fmla="*/ 21776 w 120200"/>
                <a:gd name="connsiteY5" fmla="*/ 170765 h 200334"/>
                <a:gd name="connsiteX6" fmla="*/ 13963 w 120200"/>
                <a:gd name="connsiteY6" fmla="*/ 166798 h 200334"/>
                <a:gd name="connsiteX7" fmla="*/ 0 w 120200"/>
                <a:gd name="connsiteY7" fmla="*/ 188975 h 200334"/>
                <a:gd name="connsiteX8" fmla="*/ 13422 w 120200"/>
                <a:gd name="connsiteY8" fmla="*/ 196367 h 200334"/>
                <a:gd name="connsiteX9" fmla="*/ 29990 w 120200"/>
                <a:gd name="connsiteY9" fmla="*/ 202257 h 200334"/>
                <a:gd name="connsiteX10" fmla="*/ 46698 w 120200"/>
                <a:gd name="connsiteY10" fmla="*/ 206084 h 200334"/>
                <a:gd name="connsiteX11" fmla="*/ 60801 w 120200"/>
                <a:gd name="connsiteY11" fmla="*/ 207326 h 200334"/>
                <a:gd name="connsiteX12" fmla="*/ 84220 w 120200"/>
                <a:gd name="connsiteY12" fmla="*/ 205002 h 200334"/>
                <a:gd name="connsiteX13" fmla="*/ 104354 w 120200"/>
                <a:gd name="connsiteY13" fmla="*/ 196788 h 200334"/>
                <a:gd name="connsiteX14" fmla="*/ 118317 w 120200"/>
                <a:gd name="connsiteY14" fmla="*/ 181182 h 200334"/>
                <a:gd name="connsiteX15" fmla="*/ 123526 w 120200"/>
                <a:gd name="connsiteY15" fmla="*/ 157222 h 200334"/>
                <a:gd name="connsiteX16" fmla="*/ 123526 w 120200"/>
                <a:gd name="connsiteY16" fmla="*/ 0 h 200334"/>
                <a:gd name="connsiteX17" fmla="*/ 90110 w 120200"/>
                <a:gd name="connsiteY17" fmla="*/ 0 h 200334"/>
                <a:gd name="connsiteX18" fmla="*/ 90110 w 120200"/>
                <a:gd name="connsiteY18" fmla="*/ 154458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0200" h="200334">
                  <a:moveTo>
                    <a:pt x="90110" y="154458"/>
                  </a:moveTo>
                  <a:cubicBezTo>
                    <a:pt x="89730" y="163392"/>
                    <a:pt x="86685" y="169763"/>
                    <a:pt x="80935" y="173489"/>
                  </a:cubicBezTo>
                  <a:cubicBezTo>
                    <a:pt x="75185" y="177216"/>
                    <a:pt x="67473" y="179099"/>
                    <a:pt x="57796" y="179099"/>
                  </a:cubicBezTo>
                  <a:cubicBezTo>
                    <a:pt x="53970" y="179099"/>
                    <a:pt x="49863" y="178658"/>
                    <a:pt x="45476" y="177736"/>
                  </a:cubicBezTo>
                  <a:cubicBezTo>
                    <a:pt x="41089" y="176815"/>
                    <a:pt x="36882" y="175773"/>
                    <a:pt x="32875" y="174591"/>
                  </a:cubicBezTo>
                  <a:cubicBezTo>
                    <a:pt x="28868" y="173409"/>
                    <a:pt x="25162" y="172127"/>
                    <a:pt x="21776" y="170765"/>
                  </a:cubicBezTo>
                  <a:cubicBezTo>
                    <a:pt x="18391" y="169403"/>
                    <a:pt x="15786" y="168060"/>
                    <a:pt x="13963" y="166798"/>
                  </a:cubicBezTo>
                  <a:lnTo>
                    <a:pt x="0" y="188975"/>
                  </a:lnTo>
                  <a:cubicBezTo>
                    <a:pt x="3666" y="191720"/>
                    <a:pt x="8114" y="194184"/>
                    <a:pt x="13422" y="196367"/>
                  </a:cubicBezTo>
                  <a:cubicBezTo>
                    <a:pt x="18731" y="198551"/>
                    <a:pt x="24240" y="200514"/>
                    <a:pt x="29990" y="202257"/>
                  </a:cubicBezTo>
                  <a:cubicBezTo>
                    <a:pt x="35740" y="204000"/>
                    <a:pt x="41309" y="205262"/>
                    <a:pt x="46698" y="206084"/>
                  </a:cubicBezTo>
                  <a:cubicBezTo>
                    <a:pt x="52087" y="206905"/>
                    <a:pt x="56795" y="207326"/>
                    <a:pt x="60801" y="207326"/>
                  </a:cubicBezTo>
                  <a:cubicBezTo>
                    <a:pt x="68835" y="207326"/>
                    <a:pt x="76648" y="206544"/>
                    <a:pt x="84220" y="205002"/>
                  </a:cubicBezTo>
                  <a:cubicBezTo>
                    <a:pt x="91793" y="203459"/>
                    <a:pt x="98504" y="200715"/>
                    <a:pt x="104354" y="196788"/>
                  </a:cubicBezTo>
                  <a:cubicBezTo>
                    <a:pt x="110204" y="192862"/>
                    <a:pt x="114852" y="187653"/>
                    <a:pt x="118317" y="181182"/>
                  </a:cubicBezTo>
                  <a:cubicBezTo>
                    <a:pt x="121783" y="174711"/>
                    <a:pt x="123526" y="166698"/>
                    <a:pt x="123526" y="157222"/>
                  </a:cubicBezTo>
                  <a:lnTo>
                    <a:pt x="123526" y="0"/>
                  </a:lnTo>
                  <a:lnTo>
                    <a:pt x="90110" y="0"/>
                  </a:lnTo>
                  <a:lnTo>
                    <a:pt x="90110" y="154458"/>
                  </a:ln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B8EA9F2-2189-461B-AB96-1EB543AFFDA0}"/>
                </a:ext>
              </a:extLst>
            </p:cNvPr>
            <p:cNvSpPr/>
            <p:nvPr/>
          </p:nvSpPr>
          <p:spPr>
            <a:xfrm>
              <a:off x="9334932" y="5800984"/>
              <a:ext cx="100167" cy="200334"/>
            </a:xfrm>
            <a:custGeom>
              <a:avLst/>
              <a:gdLst>
                <a:gd name="connsiteX0" fmla="*/ 95179 w 100167"/>
                <a:gd name="connsiteY0" fmla="*/ 106277 h 200334"/>
                <a:gd name="connsiteX1" fmla="*/ 74765 w 100167"/>
                <a:gd name="connsiteY1" fmla="*/ 94638 h 200334"/>
                <a:gd name="connsiteX2" fmla="*/ 54491 w 100167"/>
                <a:gd name="connsiteY2" fmla="*/ 84781 h 200334"/>
                <a:gd name="connsiteX3" fmla="*/ 38885 w 100167"/>
                <a:gd name="connsiteY3" fmla="*/ 73002 h 200334"/>
                <a:gd name="connsiteX4" fmla="*/ 32594 w 100167"/>
                <a:gd name="connsiteY4" fmla="*/ 55332 h 200334"/>
                <a:gd name="connsiteX5" fmla="*/ 34778 w 100167"/>
                <a:gd name="connsiteY5" fmla="*/ 46157 h 200334"/>
                <a:gd name="connsiteX6" fmla="*/ 40808 w 100167"/>
                <a:gd name="connsiteY6" fmla="*/ 37523 h 200334"/>
                <a:gd name="connsiteX7" fmla="*/ 49583 w 100167"/>
                <a:gd name="connsiteY7" fmla="*/ 31092 h 200334"/>
                <a:gd name="connsiteX8" fmla="*/ 60000 w 100167"/>
                <a:gd name="connsiteY8" fmla="*/ 27947 h 200334"/>
                <a:gd name="connsiteX9" fmla="*/ 76167 w 100167"/>
                <a:gd name="connsiteY9" fmla="*/ 27666 h 200334"/>
                <a:gd name="connsiteX10" fmla="*/ 86304 w 100167"/>
                <a:gd name="connsiteY10" fmla="*/ 29589 h 200334"/>
                <a:gd name="connsiteX11" fmla="*/ 92194 w 100167"/>
                <a:gd name="connsiteY11" fmla="*/ 32334 h 200334"/>
                <a:gd name="connsiteX12" fmla="*/ 95900 w 100167"/>
                <a:gd name="connsiteY12" fmla="*/ 34518 h 200334"/>
                <a:gd name="connsiteX13" fmla="*/ 97543 w 100167"/>
                <a:gd name="connsiteY13" fmla="*/ 31773 h 200334"/>
                <a:gd name="connsiteX14" fmla="*/ 100828 w 100167"/>
                <a:gd name="connsiteY14" fmla="*/ 25603 h 200334"/>
                <a:gd name="connsiteX15" fmla="*/ 104935 w 100167"/>
                <a:gd name="connsiteY15" fmla="*/ 17669 h 200334"/>
                <a:gd name="connsiteX16" fmla="*/ 108761 w 100167"/>
                <a:gd name="connsiteY16" fmla="*/ 9856 h 200334"/>
                <a:gd name="connsiteX17" fmla="*/ 87947 w 100167"/>
                <a:gd name="connsiteY17" fmla="*/ 2324 h 200334"/>
                <a:gd name="connsiteX18" fmla="*/ 62484 w 100167"/>
                <a:gd name="connsiteY18" fmla="*/ 0 h 200334"/>
                <a:gd name="connsiteX19" fmla="*/ 39065 w 100167"/>
                <a:gd name="connsiteY19" fmla="*/ 3826 h 200334"/>
                <a:gd name="connsiteX20" fmla="*/ 19613 w 100167"/>
                <a:gd name="connsiteY20" fmla="*/ 14925 h 200334"/>
                <a:gd name="connsiteX21" fmla="*/ 6331 w 100167"/>
                <a:gd name="connsiteY21" fmla="*/ 32594 h 200334"/>
                <a:gd name="connsiteX22" fmla="*/ 1362 w 100167"/>
                <a:gd name="connsiteY22" fmla="*/ 56434 h 200334"/>
                <a:gd name="connsiteX23" fmla="*/ 7653 w 100167"/>
                <a:gd name="connsiteY23" fmla="*/ 81075 h 200334"/>
                <a:gd name="connsiteX24" fmla="*/ 23539 w 100167"/>
                <a:gd name="connsiteY24" fmla="*/ 98184 h 200334"/>
                <a:gd name="connsiteX25" fmla="*/ 44073 w 100167"/>
                <a:gd name="connsiteY25" fmla="*/ 110785 h 200334"/>
                <a:gd name="connsiteX26" fmla="*/ 64488 w 100167"/>
                <a:gd name="connsiteY26" fmla="*/ 121463 h 200334"/>
                <a:gd name="connsiteX27" fmla="*/ 80234 w 100167"/>
                <a:gd name="connsiteY27" fmla="*/ 133382 h 200334"/>
                <a:gd name="connsiteX28" fmla="*/ 86524 w 100167"/>
                <a:gd name="connsiteY28" fmla="*/ 149269 h 200334"/>
                <a:gd name="connsiteX29" fmla="*/ 77629 w 100167"/>
                <a:gd name="connsiteY29" fmla="*/ 172408 h 200334"/>
                <a:gd name="connsiteX30" fmla="*/ 52027 w 100167"/>
                <a:gd name="connsiteY30" fmla="*/ 180221 h 200334"/>
                <a:gd name="connsiteX31" fmla="*/ 40247 w 100167"/>
                <a:gd name="connsiteY31" fmla="*/ 179119 h 200334"/>
                <a:gd name="connsiteX32" fmla="*/ 27646 w 100167"/>
                <a:gd name="connsiteY32" fmla="*/ 176234 h 200334"/>
                <a:gd name="connsiteX33" fmla="*/ 15466 w 100167"/>
                <a:gd name="connsiteY33" fmla="*/ 172408 h 200334"/>
                <a:gd name="connsiteX34" fmla="*/ 5750 w 100167"/>
                <a:gd name="connsiteY34" fmla="*/ 168161 h 200334"/>
                <a:gd name="connsiteX35" fmla="*/ 0 w 100167"/>
                <a:gd name="connsiteY35" fmla="*/ 191720 h 200334"/>
                <a:gd name="connsiteX36" fmla="*/ 11098 w 100167"/>
                <a:gd name="connsiteY36" fmla="*/ 198711 h 200334"/>
                <a:gd name="connsiteX37" fmla="*/ 24661 w 100167"/>
                <a:gd name="connsiteY37" fmla="*/ 203239 h 200334"/>
                <a:gd name="connsiteX38" fmla="*/ 38765 w 100167"/>
                <a:gd name="connsiteY38" fmla="*/ 205563 h 200334"/>
                <a:gd name="connsiteX39" fmla="*/ 52327 w 100167"/>
                <a:gd name="connsiteY39" fmla="*/ 206244 h 200334"/>
                <a:gd name="connsiteX40" fmla="*/ 79713 w 100167"/>
                <a:gd name="connsiteY40" fmla="*/ 201596 h 200334"/>
                <a:gd name="connsiteX41" fmla="*/ 99987 w 100167"/>
                <a:gd name="connsiteY41" fmla="*/ 189136 h 200334"/>
                <a:gd name="connsiteX42" fmla="*/ 112728 w 100167"/>
                <a:gd name="connsiteY42" fmla="*/ 171065 h 200334"/>
                <a:gd name="connsiteX43" fmla="*/ 117256 w 100167"/>
                <a:gd name="connsiteY43" fmla="*/ 149830 h 200334"/>
                <a:gd name="connsiteX44" fmla="*/ 110965 w 100167"/>
                <a:gd name="connsiteY44" fmla="*/ 123406 h 200334"/>
                <a:gd name="connsiteX45" fmla="*/ 95179 w 100167"/>
                <a:gd name="connsiteY45" fmla="*/ 106277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00167" h="200334">
                  <a:moveTo>
                    <a:pt x="95179" y="106277"/>
                  </a:moveTo>
                  <a:cubicBezTo>
                    <a:pt x="88888" y="101710"/>
                    <a:pt x="82077" y="97823"/>
                    <a:pt x="74765" y="94638"/>
                  </a:cubicBezTo>
                  <a:cubicBezTo>
                    <a:pt x="67452" y="91453"/>
                    <a:pt x="60701" y="88167"/>
                    <a:pt x="54491" y="84781"/>
                  </a:cubicBezTo>
                  <a:cubicBezTo>
                    <a:pt x="48281" y="81396"/>
                    <a:pt x="43092" y="77489"/>
                    <a:pt x="38885" y="73002"/>
                  </a:cubicBezTo>
                  <a:cubicBezTo>
                    <a:pt x="34678" y="68514"/>
                    <a:pt x="32594" y="62624"/>
                    <a:pt x="32594" y="55332"/>
                  </a:cubicBezTo>
                  <a:cubicBezTo>
                    <a:pt x="32594" y="52407"/>
                    <a:pt x="33316" y="49342"/>
                    <a:pt x="34778" y="46157"/>
                  </a:cubicBezTo>
                  <a:cubicBezTo>
                    <a:pt x="36240" y="42972"/>
                    <a:pt x="38244" y="40087"/>
                    <a:pt x="40808" y="37523"/>
                  </a:cubicBezTo>
                  <a:cubicBezTo>
                    <a:pt x="43372" y="34958"/>
                    <a:pt x="46277" y="32835"/>
                    <a:pt x="49583" y="31092"/>
                  </a:cubicBezTo>
                  <a:cubicBezTo>
                    <a:pt x="52888" y="29349"/>
                    <a:pt x="56334" y="28307"/>
                    <a:pt x="60000" y="27947"/>
                  </a:cubicBezTo>
                  <a:cubicBezTo>
                    <a:pt x="66571" y="27406"/>
                    <a:pt x="71960" y="27306"/>
                    <a:pt x="76167" y="27666"/>
                  </a:cubicBezTo>
                  <a:cubicBezTo>
                    <a:pt x="80374" y="28027"/>
                    <a:pt x="83740" y="28668"/>
                    <a:pt x="86304" y="29589"/>
                  </a:cubicBezTo>
                  <a:cubicBezTo>
                    <a:pt x="88868" y="30511"/>
                    <a:pt x="90831" y="31412"/>
                    <a:pt x="92194" y="32334"/>
                  </a:cubicBezTo>
                  <a:cubicBezTo>
                    <a:pt x="93556" y="33255"/>
                    <a:pt x="94798" y="33977"/>
                    <a:pt x="95900" y="34518"/>
                  </a:cubicBezTo>
                  <a:cubicBezTo>
                    <a:pt x="96080" y="34337"/>
                    <a:pt x="96621" y="33416"/>
                    <a:pt x="97543" y="31773"/>
                  </a:cubicBezTo>
                  <a:cubicBezTo>
                    <a:pt x="98464" y="30130"/>
                    <a:pt x="99566" y="28067"/>
                    <a:pt x="100828" y="25603"/>
                  </a:cubicBezTo>
                  <a:cubicBezTo>
                    <a:pt x="102090" y="23139"/>
                    <a:pt x="103473" y="20494"/>
                    <a:pt x="104935" y="17669"/>
                  </a:cubicBezTo>
                  <a:cubicBezTo>
                    <a:pt x="106397" y="14845"/>
                    <a:pt x="107680" y="12240"/>
                    <a:pt x="108761" y="9856"/>
                  </a:cubicBezTo>
                  <a:cubicBezTo>
                    <a:pt x="103453" y="6391"/>
                    <a:pt x="96541" y="3866"/>
                    <a:pt x="87947" y="2324"/>
                  </a:cubicBezTo>
                  <a:cubicBezTo>
                    <a:pt x="79352" y="781"/>
                    <a:pt x="70858" y="0"/>
                    <a:pt x="62484" y="0"/>
                  </a:cubicBezTo>
                  <a:cubicBezTo>
                    <a:pt x="54271" y="0"/>
                    <a:pt x="46457" y="1262"/>
                    <a:pt x="39065" y="3826"/>
                  </a:cubicBezTo>
                  <a:cubicBezTo>
                    <a:pt x="31673" y="6391"/>
                    <a:pt x="25202" y="10097"/>
                    <a:pt x="19613" y="14925"/>
                  </a:cubicBezTo>
                  <a:cubicBezTo>
                    <a:pt x="14023" y="19753"/>
                    <a:pt x="9616" y="25643"/>
                    <a:pt x="6331" y="32594"/>
                  </a:cubicBezTo>
                  <a:cubicBezTo>
                    <a:pt x="3045" y="39546"/>
                    <a:pt x="1362" y="47499"/>
                    <a:pt x="1362" y="56434"/>
                  </a:cubicBezTo>
                  <a:cubicBezTo>
                    <a:pt x="1362" y="66291"/>
                    <a:pt x="3446" y="74504"/>
                    <a:pt x="7653" y="81075"/>
                  </a:cubicBezTo>
                  <a:cubicBezTo>
                    <a:pt x="11860" y="87646"/>
                    <a:pt x="17149" y="93356"/>
                    <a:pt x="23539" y="98184"/>
                  </a:cubicBezTo>
                  <a:cubicBezTo>
                    <a:pt x="29930" y="103012"/>
                    <a:pt x="36781" y="107219"/>
                    <a:pt x="44073" y="110785"/>
                  </a:cubicBezTo>
                  <a:cubicBezTo>
                    <a:pt x="51366" y="114351"/>
                    <a:pt x="58177" y="117897"/>
                    <a:pt x="64488" y="121463"/>
                  </a:cubicBezTo>
                  <a:cubicBezTo>
                    <a:pt x="70798" y="125029"/>
                    <a:pt x="76027" y="128995"/>
                    <a:pt x="80234" y="133382"/>
                  </a:cubicBezTo>
                  <a:cubicBezTo>
                    <a:pt x="84441" y="137770"/>
                    <a:pt x="86524" y="143059"/>
                    <a:pt x="86524" y="149269"/>
                  </a:cubicBezTo>
                  <a:cubicBezTo>
                    <a:pt x="86524" y="159506"/>
                    <a:pt x="83559" y="167219"/>
                    <a:pt x="77629" y="172408"/>
                  </a:cubicBezTo>
                  <a:cubicBezTo>
                    <a:pt x="71700" y="177596"/>
                    <a:pt x="63145" y="180221"/>
                    <a:pt x="52027" y="180221"/>
                  </a:cubicBezTo>
                  <a:cubicBezTo>
                    <a:pt x="48361" y="180221"/>
                    <a:pt x="44454" y="179840"/>
                    <a:pt x="40247" y="179119"/>
                  </a:cubicBezTo>
                  <a:cubicBezTo>
                    <a:pt x="36040" y="178398"/>
                    <a:pt x="31853" y="177436"/>
                    <a:pt x="27646" y="176234"/>
                  </a:cubicBezTo>
                  <a:cubicBezTo>
                    <a:pt x="23439" y="175032"/>
                    <a:pt x="19392" y="173770"/>
                    <a:pt x="15466" y="172408"/>
                  </a:cubicBezTo>
                  <a:cubicBezTo>
                    <a:pt x="11539" y="171045"/>
                    <a:pt x="8314" y="169623"/>
                    <a:pt x="5750" y="168161"/>
                  </a:cubicBezTo>
                  <a:lnTo>
                    <a:pt x="0" y="191720"/>
                  </a:lnTo>
                  <a:cubicBezTo>
                    <a:pt x="3105" y="194464"/>
                    <a:pt x="6811" y="196788"/>
                    <a:pt x="11098" y="198711"/>
                  </a:cubicBezTo>
                  <a:cubicBezTo>
                    <a:pt x="15386" y="200635"/>
                    <a:pt x="19893" y="202137"/>
                    <a:pt x="24661" y="203239"/>
                  </a:cubicBezTo>
                  <a:cubicBezTo>
                    <a:pt x="29409" y="204341"/>
                    <a:pt x="34117" y="205122"/>
                    <a:pt x="38765" y="205563"/>
                  </a:cubicBezTo>
                  <a:cubicBezTo>
                    <a:pt x="43412" y="206004"/>
                    <a:pt x="47940" y="206244"/>
                    <a:pt x="52327" y="206244"/>
                  </a:cubicBezTo>
                  <a:cubicBezTo>
                    <a:pt x="62564" y="206244"/>
                    <a:pt x="71680" y="204701"/>
                    <a:pt x="79713" y="201596"/>
                  </a:cubicBezTo>
                  <a:cubicBezTo>
                    <a:pt x="87746" y="198491"/>
                    <a:pt x="94498" y="194344"/>
                    <a:pt x="99987" y="189136"/>
                  </a:cubicBezTo>
                  <a:cubicBezTo>
                    <a:pt x="105476" y="183927"/>
                    <a:pt x="109703" y="177897"/>
                    <a:pt x="112728" y="171065"/>
                  </a:cubicBezTo>
                  <a:cubicBezTo>
                    <a:pt x="115753" y="164234"/>
                    <a:pt x="117256" y="157142"/>
                    <a:pt x="117256" y="149830"/>
                  </a:cubicBezTo>
                  <a:cubicBezTo>
                    <a:pt x="117256" y="139052"/>
                    <a:pt x="115172" y="130237"/>
                    <a:pt x="110965" y="123406"/>
                  </a:cubicBezTo>
                  <a:cubicBezTo>
                    <a:pt x="106758" y="116574"/>
                    <a:pt x="101469" y="110845"/>
                    <a:pt x="95179" y="106277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F17BD15-F053-48BD-8980-59D4B6CE5244}"/>
                </a:ext>
              </a:extLst>
            </p:cNvPr>
            <p:cNvSpPr/>
            <p:nvPr/>
          </p:nvSpPr>
          <p:spPr>
            <a:xfrm>
              <a:off x="9482298" y="5800984"/>
              <a:ext cx="160267" cy="200334"/>
            </a:xfrm>
            <a:custGeom>
              <a:avLst/>
              <a:gdLst>
                <a:gd name="connsiteX0" fmla="*/ 143920 w 160267"/>
                <a:gd name="connsiteY0" fmla="*/ 26304 h 200334"/>
                <a:gd name="connsiteX1" fmla="*/ 117356 w 160267"/>
                <a:gd name="connsiteY1" fmla="*/ 6711 h 200334"/>
                <a:gd name="connsiteX2" fmla="*/ 84080 w 160267"/>
                <a:gd name="connsiteY2" fmla="*/ 0 h 200334"/>
                <a:gd name="connsiteX3" fmla="*/ 50805 w 160267"/>
                <a:gd name="connsiteY3" fmla="*/ 6711 h 200334"/>
                <a:gd name="connsiteX4" fmla="*/ 24240 w 160267"/>
                <a:gd name="connsiteY4" fmla="*/ 26304 h 200334"/>
                <a:gd name="connsiteX5" fmla="*/ 6431 w 160267"/>
                <a:gd name="connsiteY5" fmla="*/ 58478 h 200334"/>
                <a:gd name="connsiteX6" fmla="*/ 0 w 160267"/>
                <a:gd name="connsiteY6" fmla="*/ 103252 h 200334"/>
                <a:gd name="connsiteX7" fmla="*/ 6431 w 160267"/>
                <a:gd name="connsiteY7" fmla="*/ 148167 h 200334"/>
                <a:gd name="connsiteX8" fmla="*/ 24240 w 160267"/>
                <a:gd name="connsiteY8" fmla="*/ 180481 h 200334"/>
                <a:gd name="connsiteX9" fmla="*/ 50805 w 160267"/>
                <a:gd name="connsiteY9" fmla="*/ 199933 h 200334"/>
                <a:gd name="connsiteX10" fmla="*/ 84080 w 160267"/>
                <a:gd name="connsiteY10" fmla="*/ 206504 h 200334"/>
                <a:gd name="connsiteX11" fmla="*/ 117356 w 160267"/>
                <a:gd name="connsiteY11" fmla="*/ 199933 h 200334"/>
                <a:gd name="connsiteX12" fmla="*/ 143920 w 160267"/>
                <a:gd name="connsiteY12" fmla="*/ 180481 h 200334"/>
                <a:gd name="connsiteX13" fmla="*/ 161730 w 160267"/>
                <a:gd name="connsiteY13" fmla="*/ 148167 h 200334"/>
                <a:gd name="connsiteX14" fmla="*/ 168161 w 160267"/>
                <a:gd name="connsiteY14" fmla="*/ 103252 h 200334"/>
                <a:gd name="connsiteX15" fmla="*/ 161730 w 160267"/>
                <a:gd name="connsiteY15" fmla="*/ 58478 h 200334"/>
                <a:gd name="connsiteX16" fmla="*/ 143920 w 160267"/>
                <a:gd name="connsiteY16" fmla="*/ 26304 h 200334"/>
                <a:gd name="connsiteX17" fmla="*/ 130357 w 160267"/>
                <a:gd name="connsiteY17" fmla="*/ 139012 h 200334"/>
                <a:gd name="connsiteX18" fmla="*/ 118998 w 160267"/>
                <a:gd name="connsiteY18" fmla="*/ 162711 h 200334"/>
                <a:gd name="connsiteX19" fmla="*/ 102571 w 160267"/>
                <a:gd name="connsiteY19" fmla="*/ 175713 h 200334"/>
                <a:gd name="connsiteX20" fmla="*/ 83259 w 160267"/>
                <a:gd name="connsiteY20" fmla="*/ 179680 h 200334"/>
                <a:gd name="connsiteX21" fmla="*/ 64488 w 160267"/>
                <a:gd name="connsiteY21" fmla="*/ 175433 h 200334"/>
                <a:gd name="connsiteX22" fmla="*/ 48601 w 160267"/>
                <a:gd name="connsiteY22" fmla="*/ 162010 h 200334"/>
                <a:gd name="connsiteX23" fmla="*/ 37643 w 160267"/>
                <a:gd name="connsiteY23" fmla="*/ 138311 h 200334"/>
                <a:gd name="connsiteX24" fmla="*/ 33396 w 160267"/>
                <a:gd name="connsiteY24" fmla="*/ 103252 h 200334"/>
                <a:gd name="connsiteX25" fmla="*/ 37783 w 160267"/>
                <a:gd name="connsiteY25" fmla="*/ 67653 h 200334"/>
                <a:gd name="connsiteX26" fmla="*/ 49142 w 160267"/>
                <a:gd name="connsiteY26" fmla="*/ 43953 h 200334"/>
                <a:gd name="connsiteX27" fmla="*/ 65569 w 160267"/>
                <a:gd name="connsiteY27" fmla="*/ 30952 h 200334"/>
                <a:gd name="connsiteX28" fmla="*/ 84882 w 160267"/>
                <a:gd name="connsiteY28" fmla="*/ 27125 h 200334"/>
                <a:gd name="connsiteX29" fmla="*/ 103653 w 160267"/>
                <a:gd name="connsiteY29" fmla="*/ 31232 h 200334"/>
                <a:gd name="connsiteX30" fmla="*/ 119539 w 160267"/>
                <a:gd name="connsiteY30" fmla="*/ 44654 h 200334"/>
                <a:gd name="connsiteX31" fmla="*/ 130498 w 160267"/>
                <a:gd name="connsiteY31" fmla="*/ 68354 h 200334"/>
                <a:gd name="connsiteX32" fmla="*/ 134745 w 160267"/>
                <a:gd name="connsiteY32" fmla="*/ 103272 h 200334"/>
                <a:gd name="connsiteX33" fmla="*/ 130357 w 160267"/>
                <a:gd name="connsiteY33" fmla="*/ 139012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0267" h="200334">
                  <a:moveTo>
                    <a:pt x="143920" y="26304"/>
                  </a:moveTo>
                  <a:cubicBezTo>
                    <a:pt x="136347" y="17710"/>
                    <a:pt x="127493" y="11199"/>
                    <a:pt x="117356" y="6711"/>
                  </a:cubicBezTo>
                  <a:cubicBezTo>
                    <a:pt x="107219" y="2224"/>
                    <a:pt x="96120" y="0"/>
                    <a:pt x="84080" y="0"/>
                  </a:cubicBezTo>
                  <a:cubicBezTo>
                    <a:pt x="72040" y="0"/>
                    <a:pt x="60942" y="2224"/>
                    <a:pt x="50805" y="6711"/>
                  </a:cubicBezTo>
                  <a:cubicBezTo>
                    <a:pt x="40668" y="11199"/>
                    <a:pt x="31813" y="17710"/>
                    <a:pt x="24240" y="26304"/>
                  </a:cubicBezTo>
                  <a:cubicBezTo>
                    <a:pt x="16668" y="34898"/>
                    <a:pt x="10718" y="45616"/>
                    <a:pt x="6431" y="58478"/>
                  </a:cubicBezTo>
                  <a:cubicBezTo>
                    <a:pt x="2144" y="71339"/>
                    <a:pt x="0" y="86284"/>
                    <a:pt x="0" y="103252"/>
                  </a:cubicBezTo>
                  <a:cubicBezTo>
                    <a:pt x="0" y="120221"/>
                    <a:pt x="2144" y="135206"/>
                    <a:pt x="6431" y="148167"/>
                  </a:cubicBezTo>
                  <a:cubicBezTo>
                    <a:pt x="10718" y="161129"/>
                    <a:pt x="16668" y="171907"/>
                    <a:pt x="24240" y="180481"/>
                  </a:cubicBezTo>
                  <a:cubicBezTo>
                    <a:pt x="31813" y="189055"/>
                    <a:pt x="40668" y="195546"/>
                    <a:pt x="50805" y="199933"/>
                  </a:cubicBezTo>
                  <a:cubicBezTo>
                    <a:pt x="60942" y="204321"/>
                    <a:pt x="72040" y="206504"/>
                    <a:pt x="84080" y="206504"/>
                  </a:cubicBezTo>
                  <a:cubicBezTo>
                    <a:pt x="96120" y="206504"/>
                    <a:pt x="107219" y="204321"/>
                    <a:pt x="117356" y="199933"/>
                  </a:cubicBezTo>
                  <a:cubicBezTo>
                    <a:pt x="127493" y="195546"/>
                    <a:pt x="136347" y="189075"/>
                    <a:pt x="143920" y="180481"/>
                  </a:cubicBezTo>
                  <a:cubicBezTo>
                    <a:pt x="151493" y="171887"/>
                    <a:pt x="157443" y="161129"/>
                    <a:pt x="161730" y="148167"/>
                  </a:cubicBezTo>
                  <a:cubicBezTo>
                    <a:pt x="166017" y="135206"/>
                    <a:pt x="168161" y="120221"/>
                    <a:pt x="168161" y="103252"/>
                  </a:cubicBezTo>
                  <a:cubicBezTo>
                    <a:pt x="168161" y="86284"/>
                    <a:pt x="166017" y="71339"/>
                    <a:pt x="161730" y="58478"/>
                  </a:cubicBezTo>
                  <a:cubicBezTo>
                    <a:pt x="157443" y="45616"/>
                    <a:pt x="151493" y="34898"/>
                    <a:pt x="143920" y="26304"/>
                  </a:cubicBezTo>
                  <a:close/>
                  <a:moveTo>
                    <a:pt x="130357" y="139012"/>
                  </a:moveTo>
                  <a:cubicBezTo>
                    <a:pt x="127613" y="148768"/>
                    <a:pt x="123827" y="156681"/>
                    <a:pt x="118998" y="162711"/>
                  </a:cubicBezTo>
                  <a:cubicBezTo>
                    <a:pt x="114170" y="168741"/>
                    <a:pt x="108681" y="173089"/>
                    <a:pt x="102571" y="175713"/>
                  </a:cubicBezTo>
                  <a:cubicBezTo>
                    <a:pt x="96461" y="178337"/>
                    <a:pt x="90010" y="179680"/>
                    <a:pt x="83259" y="179680"/>
                  </a:cubicBezTo>
                  <a:cubicBezTo>
                    <a:pt x="76688" y="179680"/>
                    <a:pt x="70417" y="178277"/>
                    <a:pt x="64488" y="175433"/>
                  </a:cubicBezTo>
                  <a:cubicBezTo>
                    <a:pt x="58558" y="172588"/>
                    <a:pt x="53249" y="168140"/>
                    <a:pt x="48601" y="162010"/>
                  </a:cubicBezTo>
                  <a:cubicBezTo>
                    <a:pt x="43953" y="155880"/>
                    <a:pt x="40287" y="148007"/>
                    <a:pt x="37643" y="138311"/>
                  </a:cubicBezTo>
                  <a:cubicBezTo>
                    <a:pt x="34998" y="128615"/>
                    <a:pt x="33576" y="116955"/>
                    <a:pt x="33396" y="103252"/>
                  </a:cubicBezTo>
                  <a:cubicBezTo>
                    <a:pt x="33576" y="89189"/>
                    <a:pt x="35038" y="77329"/>
                    <a:pt x="37783" y="67653"/>
                  </a:cubicBezTo>
                  <a:cubicBezTo>
                    <a:pt x="40528" y="57977"/>
                    <a:pt x="44314" y="50084"/>
                    <a:pt x="49142" y="43953"/>
                  </a:cubicBezTo>
                  <a:cubicBezTo>
                    <a:pt x="53970" y="37823"/>
                    <a:pt x="59459" y="33516"/>
                    <a:pt x="65569" y="30952"/>
                  </a:cubicBezTo>
                  <a:cubicBezTo>
                    <a:pt x="71680" y="28387"/>
                    <a:pt x="78130" y="27125"/>
                    <a:pt x="84882" y="27125"/>
                  </a:cubicBezTo>
                  <a:cubicBezTo>
                    <a:pt x="91453" y="27125"/>
                    <a:pt x="97723" y="28488"/>
                    <a:pt x="103653" y="31232"/>
                  </a:cubicBezTo>
                  <a:cubicBezTo>
                    <a:pt x="109583" y="33977"/>
                    <a:pt x="114892" y="38444"/>
                    <a:pt x="119539" y="44654"/>
                  </a:cubicBezTo>
                  <a:cubicBezTo>
                    <a:pt x="124187" y="50865"/>
                    <a:pt x="127853" y="58758"/>
                    <a:pt x="130498" y="68354"/>
                  </a:cubicBezTo>
                  <a:cubicBezTo>
                    <a:pt x="133142" y="77950"/>
                    <a:pt x="134564" y="89589"/>
                    <a:pt x="134745" y="103272"/>
                  </a:cubicBezTo>
                  <a:cubicBezTo>
                    <a:pt x="134564" y="117336"/>
                    <a:pt x="133102" y="129256"/>
                    <a:pt x="130357" y="139012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34F7779-0D68-4CB6-A6F1-74A3402DBA6B}"/>
                </a:ext>
              </a:extLst>
            </p:cNvPr>
            <p:cNvSpPr/>
            <p:nvPr/>
          </p:nvSpPr>
          <p:spPr>
            <a:xfrm>
              <a:off x="9696756" y="5804290"/>
              <a:ext cx="140234" cy="200334"/>
            </a:xfrm>
            <a:custGeom>
              <a:avLst/>
              <a:gdLst>
                <a:gd name="connsiteX0" fmla="*/ 112568 w 140233"/>
                <a:gd name="connsiteY0" fmla="*/ 139132 h 200334"/>
                <a:gd name="connsiteX1" fmla="*/ 33416 w 140233"/>
                <a:gd name="connsiteY1" fmla="*/ 0 h 200334"/>
                <a:gd name="connsiteX2" fmla="*/ 0 w 140233"/>
                <a:gd name="connsiteY2" fmla="*/ 0 h 200334"/>
                <a:gd name="connsiteX3" fmla="*/ 0 w 140233"/>
                <a:gd name="connsiteY3" fmla="*/ 201857 h 200334"/>
                <a:gd name="connsiteX4" fmla="*/ 33416 w 140233"/>
                <a:gd name="connsiteY4" fmla="*/ 201857 h 200334"/>
                <a:gd name="connsiteX5" fmla="*/ 33416 w 140233"/>
                <a:gd name="connsiteY5" fmla="*/ 62725 h 200334"/>
                <a:gd name="connsiteX6" fmla="*/ 112568 w 140233"/>
                <a:gd name="connsiteY6" fmla="*/ 201857 h 200334"/>
                <a:gd name="connsiteX7" fmla="*/ 145983 w 140233"/>
                <a:gd name="connsiteY7" fmla="*/ 201857 h 200334"/>
                <a:gd name="connsiteX8" fmla="*/ 145983 w 140233"/>
                <a:gd name="connsiteY8" fmla="*/ 0 h 200334"/>
                <a:gd name="connsiteX9" fmla="*/ 112568 w 140233"/>
                <a:gd name="connsiteY9" fmla="*/ 0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233" h="200334">
                  <a:moveTo>
                    <a:pt x="112568" y="139132"/>
                  </a:moveTo>
                  <a:lnTo>
                    <a:pt x="33416" y="0"/>
                  </a:lnTo>
                  <a:lnTo>
                    <a:pt x="0" y="0"/>
                  </a:lnTo>
                  <a:lnTo>
                    <a:pt x="0" y="201857"/>
                  </a:lnTo>
                  <a:lnTo>
                    <a:pt x="33416" y="201857"/>
                  </a:lnTo>
                  <a:lnTo>
                    <a:pt x="33416" y="62725"/>
                  </a:lnTo>
                  <a:lnTo>
                    <a:pt x="112568" y="201857"/>
                  </a:lnTo>
                  <a:lnTo>
                    <a:pt x="145983" y="201857"/>
                  </a:lnTo>
                  <a:lnTo>
                    <a:pt x="145983" y="0"/>
                  </a:lnTo>
                  <a:lnTo>
                    <a:pt x="112568" y="0"/>
                  </a:ln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7CA7DC7-088A-4106-B641-5375CD589133}"/>
                </a:ext>
              </a:extLst>
            </p:cNvPr>
            <p:cNvSpPr/>
            <p:nvPr/>
          </p:nvSpPr>
          <p:spPr>
            <a:xfrm>
              <a:off x="9238131" y="5184776"/>
              <a:ext cx="140234" cy="400668"/>
            </a:xfrm>
            <a:custGeom>
              <a:avLst/>
              <a:gdLst>
                <a:gd name="connsiteX0" fmla="*/ 100167 w 140233"/>
                <a:gd name="connsiteY0" fmla="*/ 140234 h 400668"/>
                <a:gd name="connsiteX1" fmla="*/ 100167 w 140233"/>
                <a:gd name="connsiteY1" fmla="*/ 60100 h 400668"/>
                <a:gd name="connsiteX2" fmla="*/ 120200 w 140233"/>
                <a:gd name="connsiteY2" fmla="*/ 40067 h 400668"/>
                <a:gd name="connsiteX3" fmla="*/ 140234 w 140233"/>
                <a:gd name="connsiteY3" fmla="*/ 20033 h 400668"/>
                <a:gd name="connsiteX4" fmla="*/ 120200 w 140233"/>
                <a:gd name="connsiteY4" fmla="*/ 0 h 400668"/>
                <a:gd name="connsiteX5" fmla="*/ 60100 w 140233"/>
                <a:gd name="connsiteY5" fmla="*/ 60100 h 400668"/>
                <a:gd name="connsiteX6" fmla="*/ 60100 w 140233"/>
                <a:gd name="connsiteY6" fmla="*/ 140234 h 400668"/>
                <a:gd name="connsiteX7" fmla="*/ 20033 w 140233"/>
                <a:gd name="connsiteY7" fmla="*/ 180301 h 400668"/>
                <a:gd name="connsiteX8" fmla="*/ 0 w 140233"/>
                <a:gd name="connsiteY8" fmla="*/ 200334 h 400668"/>
                <a:gd name="connsiteX9" fmla="*/ 20033 w 140233"/>
                <a:gd name="connsiteY9" fmla="*/ 220368 h 400668"/>
                <a:gd name="connsiteX10" fmla="*/ 60100 w 140233"/>
                <a:gd name="connsiteY10" fmla="*/ 260434 h 400668"/>
                <a:gd name="connsiteX11" fmla="*/ 60100 w 140233"/>
                <a:gd name="connsiteY11" fmla="*/ 340568 h 400668"/>
                <a:gd name="connsiteX12" fmla="*/ 120200 w 140233"/>
                <a:gd name="connsiteY12" fmla="*/ 400668 h 400668"/>
                <a:gd name="connsiteX13" fmla="*/ 140234 w 140233"/>
                <a:gd name="connsiteY13" fmla="*/ 380635 h 400668"/>
                <a:gd name="connsiteX14" fmla="*/ 120200 w 140233"/>
                <a:gd name="connsiteY14" fmla="*/ 360601 h 400668"/>
                <a:gd name="connsiteX15" fmla="*/ 100167 w 140233"/>
                <a:gd name="connsiteY15" fmla="*/ 340568 h 400668"/>
                <a:gd name="connsiteX16" fmla="*/ 100167 w 140233"/>
                <a:gd name="connsiteY16" fmla="*/ 260434 h 400668"/>
                <a:gd name="connsiteX17" fmla="*/ 72481 w 140233"/>
                <a:gd name="connsiteY17" fmla="*/ 200334 h 400668"/>
                <a:gd name="connsiteX18" fmla="*/ 100167 w 140233"/>
                <a:gd name="connsiteY18" fmla="*/ 140234 h 400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233" h="400668">
                  <a:moveTo>
                    <a:pt x="100167" y="140234"/>
                  </a:moveTo>
                  <a:lnTo>
                    <a:pt x="100167" y="60100"/>
                  </a:lnTo>
                  <a:cubicBezTo>
                    <a:pt x="100167" y="49062"/>
                    <a:pt x="109142" y="40067"/>
                    <a:pt x="120200" y="40067"/>
                  </a:cubicBezTo>
                  <a:cubicBezTo>
                    <a:pt x="131279" y="40067"/>
                    <a:pt x="140234" y="31092"/>
                    <a:pt x="140234" y="20033"/>
                  </a:cubicBezTo>
                  <a:cubicBezTo>
                    <a:pt x="140234" y="8975"/>
                    <a:pt x="131279" y="0"/>
                    <a:pt x="120200" y="0"/>
                  </a:cubicBezTo>
                  <a:cubicBezTo>
                    <a:pt x="87065" y="0"/>
                    <a:pt x="60100" y="26965"/>
                    <a:pt x="60100" y="60100"/>
                  </a:cubicBezTo>
                  <a:lnTo>
                    <a:pt x="60100" y="140234"/>
                  </a:lnTo>
                  <a:cubicBezTo>
                    <a:pt x="60100" y="162331"/>
                    <a:pt x="42130" y="180301"/>
                    <a:pt x="20033" y="180301"/>
                  </a:cubicBezTo>
                  <a:cubicBezTo>
                    <a:pt x="8955" y="180301"/>
                    <a:pt x="0" y="189276"/>
                    <a:pt x="0" y="200334"/>
                  </a:cubicBezTo>
                  <a:cubicBezTo>
                    <a:pt x="0" y="211393"/>
                    <a:pt x="8955" y="220368"/>
                    <a:pt x="20033" y="220368"/>
                  </a:cubicBezTo>
                  <a:cubicBezTo>
                    <a:pt x="42130" y="220368"/>
                    <a:pt x="60100" y="238338"/>
                    <a:pt x="60100" y="260434"/>
                  </a:cubicBezTo>
                  <a:lnTo>
                    <a:pt x="60100" y="340568"/>
                  </a:lnTo>
                  <a:cubicBezTo>
                    <a:pt x="60100" y="373703"/>
                    <a:pt x="87065" y="400668"/>
                    <a:pt x="120200" y="400668"/>
                  </a:cubicBezTo>
                  <a:cubicBezTo>
                    <a:pt x="131279" y="400668"/>
                    <a:pt x="140234" y="391693"/>
                    <a:pt x="140234" y="380635"/>
                  </a:cubicBezTo>
                  <a:cubicBezTo>
                    <a:pt x="140234" y="369576"/>
                    <a:pt x="131279" y="360601"/>
                    <a:pt x="120200" y="360601"/>
                  </a:cubicBezTo>
                  <a:cubicBezTo>
                    <a:pt x="109142" y="360601"/>
                    <a:pt x="100167" y="351606"/>
                    <a:pt x="100167" y="340568"/>
                  </a:cubicBezTo>
                  <a:lnTo>
                    <a:pt x="100167" y="260434"/>
                  </a:lnTo>
                  <a:cubicBezTo>
                    <a:pt x="100167" y="236394"/>
                    <a:pt x="89309" y="215039"/>
                    <a:pt x="72481" y="200334"/>
                  </a:cubicBezTo>
                  <a:cubicBezTo>
                    <a:pt x="89309" y="185630"/>
                    <a:pt x="100167" y="164274"/>
                    <a:pt x="100167" y="140234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27508E7-E035-4363-A089-527FB9F95CBF}"/>
                </a:ext>
              </a:extLst>
            </p:cNvPr>
            <p:cNvSpPr/>
            <p:nvPr/>
          </p:nvSpPr>
          <p:spPr>
            <a:xfrm>
              <a:off x="9468515" y="5284943"/>
              <a:ext cx="60100" cy="60100"/>
            </a:xfrm>
            <a:custGeom>
              <a:avLst/>
              <a:gdLst>
                <a:gd name="connsiteX0" fmla="*/ 60100 w 60100"/>
                <a:gd name="connsiteY0" fmla="*/ 30050 h 60100"/>
                <a:gd name="connsiteX1" fmla="*/ 30050 w 60100"/>
                <a:gd name="connsiteY1" fmla="*/ 60100 h 60100"/>
                <a:gd name="connsiteX2" fmla="*/ 0 w 60100"/>
                <a:gd name="connsiteY2" fmla="*/ 30050 h 60100"/>
                <a:gd name="connsiteX3" fmla="*/ 30050 w 60100"/>
                <a:gd name="connsiteY3" fmla="*/ 0 h 60100"/>
                <a:gd name="connsiteX4" fmla="*/ 60100 w 60100"/>
                <a:gd name="connsiteY4" fmla="*/ 30050 h 6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00" h="60100">
                  <a:moveTo>
                    <a:pt x="60100" y="30050"/>
                  </a:moveTo>
                  <a:cubicBezTo>
                    <a:pt x="60100" y="46646"/>
                    <a:pt x="46646" y="60100"/>
                    <a:pt x="30050" y="60100"/>
                  </a:cubicBezTo>
                  <a:cubicBezTo>
                    <a:pt x="13454" y="60100"/>
                    <a:pt x="0" y="46646"/>
                    <a:pt x="0" y="30050"/>
                  </a:cubicBezTo>
                  <a:cubicBezTo>
                    <a:pt x="0" y="13454"/>
                    <a:pt x="13454" y="0"/>
                    <a:pt x="30050" y="0"/>
                  </a:cubicBezTo>
                  <a:cubicBezTo>
                    <a:pt x="46646" y="0"/>
                    <a:pt x="60100" y="13454"/>
                    <a:pt x="60100" y="30050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8BD8989-5279-4C42-B423-6BF3CDD79C38}"/>
                </a:ext>
              </a:extLst>
            </p:cNvPr>
            <p:cNvSpPr/>
            <p:nvPr/>
          </p:nvSpPr>
          <p:spPr>
            <a:xfrm>
              <a:off x="9478532" y="5425177"/>
              <a:ext cx="40067" cy="100167"/>
            </a:xfrm>
            <a:custGeom>
              <a:avLst/>
              <a:gdLst>
                <a:gd name="connsiteX0" fmla="*/ 20033 w 40066"/>
                <a:gd name="connsiteY0" fmla="*/ 0 h 100167"/>
                <a:gd name="connsiteX1" fmla="*/ 0 w 40066"/>
                <a:gd name="connsiteY1" fmla="*/ 20033 h 100167"/>
                <a:gd name="connsiteX2" fmla="*/ 0 w 40066"/>
                <a:gd name="connsiteY2" fmla="*/ 80134 h 100167"/>
                <a:gd name="connsiteX3" fmla="*/ 20033 w 40066"/>
                <a:gd name="connsiteY3" fmla="*/ 100167 h 100167"/>
                <a:gd name="connsiteX4" fmla="*/ 40067 w 40066"/>
                <a:gd name="connsiteY4" fmla="*/ 80134 h 100167"/>
                <a:gd name="connsiteX5" fmla="*/ 40067 w 40066"/>
                <a:gd name="connsiteY5" fmla="*/ 20033 h 100167"/>
                <a:gd name="connsiteX6" fmla="*/ 20033 w 40066"/>
                <a:gd name="connsiteY6" fmla="*/ 0 h 10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66" h="100167">
                  <a:moveTo>
                    <a:pt x="20033" y="0"/>
                  </a:moveTo>
                  <a:cubicBezTo>
                    <a:pt x="8955" y="0"/>
                    <a:pt x="0" y="8975"/>
                    <a:pt x="0" y="20033"/>
                  </a:cubicBezTo>
                  <a:lnTo>
                    <a:pt x="0" y="80134"/>
                  </a:lnTo>
                  <a:cubicBezTo>
                    <a:pt x="0" y="91192"/>
                    <a:pt x="8955" y="100167"/>
                    <a:pt x="20033" y="100167"/>
                  </a:cubicBezTo>
                  <a:cubicBezTo>
                    <a:pt x="31112" y="100167"/>
                    <a:pt x="40067" y="91192"/>
                    <a:pt x="40067" y="80134"/>
                  </a:cubicBezTo>
                  <a:lnTo>
                    <a:pt x="40067" y="20033"/>
                  </a:lnTo>
                  <a:cubicBezTo>
                    <a:pt x="40067" y="8975"/>
                    <a:pt x="31112" y="0"/>
                    <a:pt x="20033" y="0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Graphic 31">
            <a:extLst>
              <a:ext uri="{FF2B5EF4-FFF2-40B4-BE49-F238E27FC236}">
                <a16:creationId xmlns:a16="http://schemas.microsoft.com/office/drawing/2014/main" id="{89232BE9-B004-466F-B87D-54AD4972B349}"/>
              </a:ext>
            </a:extLst>
          </p:cNvPr>
          <p:cNvSpPr/>
          <p:nvPr/>
        </p:nvSpPr>
        <p:spPr>
          <a:xfrm>
            <a:off x="8817684" y="4081532"/>
            <a:ext cx="910341" cy="912660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chemeClr val="bg1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Graphic 31">
            <a:extLst>
              <a:ext uri="{FF2B5EF4-FFF2-40B4-BE49-F238E27FC236}">
                <a16:creationId xmlns:a16="http://schemas.microsoft.com/office/drawing/2014/main" id="{030EDAA4-CB95-4DCB-88ED-AF3B5FD7C13F}"/>
              </a:ext>
            </a:extLst>
          </p:cNvPr>
          <p:cNvSpPr/>
          <p:nvPr/>
        </p:nvSpPr>
        <p:spPr>
          <a:xfrm>
            <a:off x="9719222" y="4368134"/>
            <a:ext cx="702410" cy="704199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chemeClr val="bg1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Graphic 31">
            <a:extLst>
              <a:ext uri="{FF2B5EF4-FFF2-40B4-BE49-F238E27FC236}">
                <a16:creationId xmlns:a16="http://schemas.microsoft.com/office/drawing/2014/main" id="{22DF3D63-970B-4B3B-A1CC-6A351A39CF73}"/>
              </a:ext>
            </a:extLst>
          </p:cNvPr>
          <p:cNvSpPr/>
          <p:nvPr/>
        </p:nvSpPr>
        <p:spPr>
          <a:xfrm>
            <a:off x="9244395" y="4958122"/>
            <a:ext cx="576768" cy="578237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chemeClr val="bg1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026" name="Picture 2" descr="Image result for perlin noise">
            <a:extLst>
              <a:ext uri="{FF2B5EF4-FFF2-40B4-BE49-F238E27FC236}">
                <a16:creationId xmlns:a16="http://schemas.microsoft.com/office/drawing/2014/main" id="{A86624D9-68B0-4635-ADB6-802301503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3710" y="3939607"/>
            <a:ext cx="1918138" cy="1705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5F346D5-65A8-4239-9A0B-D28837B97ED9}"/>
              </a:ext>
            </a:extLst>
          </p:cNvPr>
          <p:cNvSpPr/>
          <p:nvPr/>
        </p:nvSpPr>
        <p:spPr>
          <a:xfrm>
            <a:off x="7794951" y="3731495"/>
            <a:ext cx="3060147" cy="2864550"/>
          </a:xfrm>
          <a:custGeom>
            <a:avLst/>
            <a:gdLst>
              <a:gd name="connsiteX0" fmla="*/ 2315194 w 3060147"/>
              <a:gd name="connsiteY0" fmla="*/ 2812780 h 2864549"/>
              <a:gd name="connsiteX1" fmla="*/ 2296114 w 3060147"/>
              <a:gd name="connsiteY1" fmla="*/ 2870147 h 2864549"/>
              <a:gd name="connsiteX2" fmla="*/ 1148060 w 3060147"/>
              <a:gd name="connsiteY2" fmla="*/ 2870147 h 2864549"/>
              <a:gd name="connsiteX3" fmla="*/ 1128999 w 3060147"/>
              <a:gd name="connsiteY3" fmla="*/ 2812780 h 2864549"/>
              <a:gd name="connsiteX4" fmla="*/ 1358453 w 3060147"/>
              <a:gd name="connsiteY4" fmla="*/ 2640484 h 2864549"/>
              <a:gd name="connsiteX5" fmla="*/ 1435077 w 3060147"/>
              <a:gd name="connsiteY5" fmla="*/ 2487445 h 2864549"/>
              <a:gd name="connsiteX6" fmla="*/ 1435077 w 3060147"/>
              <a:gd name="connsiteY6" fmla="*/ 2391798 h 2864549"/>
              <a:gd name="connsiteX7" fmla="*/ 1530755 w 3060147"/>
              <a:gd name="connsiteY7" fmla="*/ 2296126 h 2864549"/>
              <a:gd name="connsiteX8" fmla="*/ 1913419 w 3060147"/>
              <a:gd name="connsiteY8" fmla="*/ 2296126 h 2864549"/>
              <a:gd name="connsiteX9" fmla="*/ 2009122 w 3060147"/>
              <a:gd name="connsiteY9" fmla="*/ 2391798 h 2864549"/>
              <a:gd name="connsiteX10" fmla="*/ 2009122 w 3060147"/>
              <a:gd name="connsiteY10" fmla="*/ 2487445 h 2864549"/>
              <a:gd name="connsiteX11" fmla="*/ 2085746 w 3060147"/>
              <a:gd name="connsiteY11" fmla="*/ 2640484 h 2864549"/>
              <a:gd name="connsiteX12" fmla="*/ 2315194 w 3060147"/>
              <a:gd name="connsiteY12" fmla="*/ 2812780 h 2864549"/>
              <a:gd name="connsiteX13" fmla="*/ 3061478 w 3060147"/>
              <a:gd name="connsiteY13" fmla="*/ 191351 h 2864549"/>
              <a:gd name="connsiteX14" fmla="*/ 3061478 w 3060147"/>
              <a:gd name="connsiteY14" fmla="*/ 2009110 h 2864549"/>
              <a:gd name="connsiteX15" fmla="*/ 2870159 w 3060147"/>
              <a:gd name="connsiteY15" fmla="*/ 2200422 h 2864549"/>
              <a:gd name="connsiteX16" fmla="*/ 956716 w 3060147"/>
              <a:gd name="connsiteY16" fmla="*/ 2200422 h 2864549"/>
              <a:gd name="connsiteX17" fmla="*/ 956716 w 3060147"/>
              <a:gd name="connsiteY17" fmla="*/ 2678821 h 2864549"/>
              <a:gd name="connsiteX18" fmla="*/ 765384 w 3060147"/>
              <a:gd name="connsiteY18" fmla="*/ 2870140 h 2864549"/>
              <a:gd name="connsiteX19" fmla="*/ 191351 w 3060147"/>
              <a:gd name="connsiteY19" fmla="*/ 2870140 h 2864549"/>
              <a:gd name="connsiteX20" fmla="*/ 0 w 3060147"/>
              <a:gd name="connsiteY20" fmla="*/ 2678828 h 2864549"/>
              <a:gd name="connsiteX21" fmla="*/ 0 w 3060147"/>
              <a:gd name="connsiteY21" fmla="*/ 574039 h 2864549"/>
              <a:gd name="connsiteX22" fmla="*/ 191351 w 3060147"/>
              <a:gd name="connsiteY22" fmla="*/ 382701 h 2864549"/>
              <a:gd name="connsiteX23" fmla="*/ 382682 w 3060147"/>
              <a:gd name="connsiteY23" fmla="*/ 382701 h 2864549"/>
              <a:gd name="connsiteX24" fmla="*/ 382682 w 3060147"/>
              <a:gd name="connsiteY24" fmla="*/ 191351 h 2864549"/>
              <a:gd name="connsiteX25" fmla="*/ 574033 w 3060147"/>
              <a:gd name="connsiteY25" fmla="*/ 0 h 2864549"/>
              <a:gd name="connsiteX26" fmla="*/ 2870159 w 3060147"/>
              <a:gd name="connsiteY26" fmla="*/ 0 h 2864549"/>
              <a:gd name="connsiteX27" fmla="*/ 3061478 w 3060147"/>
              <a:gd name="connsiteY27" fmla="*/ 191351 h 2864549"/>
              <a:gd name="connsiteX28" fmla="*/ 191351 w 3060147"/>
              <a:gd name="connsiteY28" fmla="*/ 765384 h 2864549"/>
              <a:gd name="connsiteX29" fmla="*/ 765384 w 3060147"/>
              <a:gd name="connsiteY29" fmla="*/ 765384 h 2864549"/>
              <a:gd name="connsiteX30" fmla="*/ 765384 w 3060147"/>
              <a:gd name="connsiteY30" fmla="*/ 574039 h 2864549"/>
              <a:gd name="connsiteX31" fmla="*/ 191351 w 3060147"/>
              <a:gd name="connsiteY31" fmla="*/ 574039 h 2864549"/>
              <a:gd name="connsiteX32" fmla="*/ 191351 w 3060147"/>
              <a:gd name="connsiteY32" fmla="*/ 765384 h 2864549"/>
              <a:gd name="connsiteX33" fmla="*/ 191351 w 3060147"/>
              <a:gd name="connsiteY33" fmla="*/ 1148066 h 2864549"/>
              <a:gd name="connsiteX34" fmla="*/ 765384 w 3060147"/>
              <a:gd name="connsiteY34" fmla="*/ 1148066 h 2864549"/>
              <a:gd name="connsiteX35" fmla="*/ 765384 w 3060147"/>
              <a:gd name="connsiteY35" fmla="*/ 956735 h 2864549"/>
              <a:gd name="connsiteX36" fmla="*/ 191351 w 3060147"/>
              <a:gd name="connsiteY36" fmla="*/ 956735 h 2864549"/>
              <a:gd name="connsiteX37" fmla="*/ 191351 w 3060147"/>
              <a:gd name="connsiteY37" fmla="*/ 1148066 h 2864549"/>
              <a:gd name="connsiteX38" fmla="*/ 382682 w 3060147"/>
              <a:gd name="connsiteY38" fmla="*/ 2200422 h 2864549"/>
              <a:gd name="connsiteX39" fmla="*/ 287023 w 3060147"/>
              <a:gd name="connsiteY39" fmla="*/ 2104782 h 2864549"/>
              <a:gd name="connsiteX40" fmla="*/ 191351 w 3060147"/>
              <a:gd name="connsiteY40" fmla="*/ 2200422 h 2864549"/>
              <a:gd name="connsiteX41" fmla="*/ 287023 w 3060147"/>
              <a:gd name="connsiteY41" fmla="*/ 2296126 h 2864549"/>
              <a:gd name="connsiteX42" fmla="*/ 382682 w 3060147"/>
              <a:gd name="connsiteY42" fmla="*/ 2200422 h 2864549"/>
              <a:gd name="connsiteX43" fmla="*/ 2870159 w 3060147"/>
              <a:gd name="connsiteY43" fmla="*/ 382701 h 2864549"/>
              <a:gd name="connsiteX44" fmla="*/ 2678809 w 3060147"/>
              <a:gd name="connsiteY44" fmla="*/ 191351 h 2864549"/>
              <a:gd name="connsiteX45" fmla="*/ 765378 w 3060147"/>
              <a:gd name="connsiteY45" fmla="*/ 191351 h 2864549"/>
              <a:gd name="connsiteX46" fmla="*/ 574027 w 3060147"/>
              <a:gd name="connsiteY46" fmla="*/ 382701 h 2864549"/>
              <a:gd name="connsiteX47" fmla="*/ 765378 w 3060147"/>
              <a:gd name="connsiteY47" fmla="*/ 382701 h 2864549"/>
              <a:gd name="connsiteX48" fmla="*/ 956709 w 3060147"/>
              <a:gd name="connsiteY48" fmla="*/ 574039 h 2864549"/>
              <a:gd name="connsiteX49" fmla="*/ 956709 w 3060147"/>
              <a:gd name="connsiteY49" fmla="*/ 1913400 h 2864549"/>
              <a:gd name="connsiteX50" fmla="*/ 2678802 w 3060147"/>
              <a:gd name="connsiteY50" fmla="*/ 1913400 h 2864549"/>
              <a:gd name="connsiteX51" fmla="*/ 2870153 w 3060147"/>
              <a:gd name="connsiteY51" fmla="*/ 1722087 h 2864549"/>
              <a:gd name="connsiteX52" fmla="*/ 2870153 w 3060147"/>
              <a:gd name="connsiteY52" fmla="*/ 382701 h 2864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060147" h="2864549">
                <a:moveTo>
                  <a:pt x="2315194" y="2812780"/>
                </a:moveTo>
                <a:cubicBezTo>
                  <a:pt x="2357392" y="2844378"/>
                  <a:pt x="2348792" y="2870147"/>
                  <a:pt x="2296114" y="2870147"/>
                </a:cubicBezTo>
                <a:lnTo>
                  <a:pt x="1148060" y="2870147"/>
                </a:lnTo>
                <a:cubicBezTo>
                  <a:pt x="1095362" y="2870147"/>
                  <a:pt x="1086769" y="2844378"/>
                  <a:pt x="1128999" y="2812780"/>
                </a:cubicBezTo>
                <a:lnTo>
                  <a:pt x="1358453" y="2640484"/>
                </a:lnTo>
                <a:cubicBezTo>
                  <a:pt x="1400677" y="2608917"/>
                  <a:pt x="1435077" y="2540162"/>
                  <a:pt x="1435077" y="2487445"/>
                </a:cubicBezTo>
                <a:lnTo>
                  <a:pt x="1435077" y="2391798"/>
                </a:lnTo>
                <a:cubicBezTo>
                  <a:pt x="1435077" y="2339088"/>
                  <a:pt x="1478070" y="2296126"/>
                  <a:pt x="1530755" y="2296126"/>
                </a:cubicBezTo>
                <a:lnTo>
                  <a:pt x="1913419" y="2296126"/>
                </a:lnTo>
                <a:cubicBezTo>
                  <a:pt x="1966129" y="2296126"/>
                  <a:pt x="2009122" y="2339094"/>
                  <a:pt x="2009122" y="2391798"/>
                </a:cubicBezTo>
                <a:lnTo>
                  <a:pt x="2009122" y="2487445"/>
                </a:lnTo>
                <a:cubicBezTo>
                  <a:pt x="2009122" y="2540156"/>
                  <a:pt x="2043484" y="2608917"/>
                  <a:pt x="2085746" y="2640484"/>
                </a:cubicBezTo>
                <a:lnTo>
                  <a:pt x="2315194" y="2812780"/>
                </a:lnTo>
                <a:close/>
                <a:moveTo>
                  <a:pt x="3061478" y="191351"/>
                </a:moveTo>
                <a:lnTo>
                  <a:pt x="3061478" y="2009110"/>
                </a:lnTo>
                <a:cubicBezTo>
                  <a:pt x="3061478" y="2114852"/>
                  <a:pt x="2975902" y="2200422"/>
                  <a:pt x="2870159" y="2200422"/>
                </a:cubicBezTo>
                <a:lnTo>
                  <a:pt x="956716" y="2200422"/>
                </a:lnTo>
                <a:lnTo>
                  <a:pt x="956716" y="2678821"/>
                </a:lnTo>
                <a:cubicBezTo>
                  <a:pt x="956716" y="2784570"/>
                  <a:pt x="871038" y="2870140"/>
                  <a:pt x="765384" y="2870140"/>
                </a:cubicBezTo>
                <a:lnTo>
                  <a:pt x="191351" y="2870140"/>
                </a:lnTo>
                <a:cubicBezTo>
                  <a:pt x="85678" y="2870147"/>
                  <a:pt x="0" y="2784570"/>
                  <a:pt x="0" y="2678828"/>
                </a:cubicBezTo>
                <a:lnTo>
                  <a:pt x="0" y="574039"/>
                </a:lnTo>
                <a:cubicBezTo>
                  <a:pt x="0" y="468367"/>
                  <a:pt x="85678" y="382701"/>
                  <a:pt x="191351" y="382701"/>
                </a:cubicBezTo>
                <a:lnTo>
                  <a:pt x="382682" y="382701"/>
                </a:lnTo>
                <a:lnTo>
                  <a:pt x="382682" y="191351"/>
                </a:lnTo>
                <a:cubicBezTo>
                  <a:pt x="382682" y="85690"/>
                  <a:pt x="468272" y="0"/>
                  <a:pt x="574033" y="0"/>
                </a:cubicBezTo>
                <a:lnTo>
                  <a:pt x="2870159" y="0"/>
                </a:lnTo>
                <a:cubicBezTo>
                  <a:pt x="2975895" y="6"/>
                  <a:pt x="3061478" y="85697"/>
                  <a:pt x="3061478" y="191351"/>
                </a:cubicBezTo>
                <a:close/>
                <a:moveTo>
                  <a:pt x="191351" y="765384"/>
                </a:moveTo>
                <a:lnTo>
                  <a:pt x="765384" y="765384"/>
                </a:lnTo>
                <a:lnTo>
                  <a:pt x="765384" y="574039"/>
                </a:lnTo>
                <a:lnTo>
                  <a:pt x="191351" y="574039"/>
                </a:lnTo>
                <a:lnTo>
                  <a:pt x="191351" y="765384"/>
                </a:lnTo>
                <a:close/>
                <a:moveTo>
                  <a:pt x="191351" y="1148066"/>
                </a:moveTo>
                <a:lnTo>
                  <a:pt x="765384" y="1148066"/>
                </a:lnTo>
                <a:lnTo>
                  <a:pt x="765384" y="956735"/>
                </a:lnTo>
                <a:lnTo>
                  <a:pt x="191351" y="956735"/>
                </a:lnTo>
                <a:lnTo>
                  <a:pt x="191351" y="1148066"/>
                </a:lnTo>
                <a:close/>
                <a:moveTo>
                  <a:pt x="382682" y="2200422"/>
                </a:moveTo>
                <a:cubicBezTo>
                  <a:pt x="382682" y="2147567"/>
                  <a:pt x="339897" y="2104782"/>
                  <a:pt x="287023" y="2104782"/>
                </a:cubicBezTo>
                <a:cubicBezTo>
                  <a:pt x="234136" y="2104782"/>
                  <a:pt x="191351" y="2147567"/>
                  <a:pt x="191351" y="2200422"/>
                </a:cubicBezTo>
                <a:cubicBezTo>
                  <a:pt x="191351" y="2253341"/>
                  <a:pt x="234136" y="2296126"/>
                  <a:pt x="287023" y="2296126"/>
                </a:cubicBezTo>
                <a:cubicBezTo>
                  <a:pt x="339897" y="2296126"/>
                  <a:pt x="382682" y="2253341"/>
                  <a:pt x="382682" y="2200422"/>
                </a:cubicBezTo>
                <a:close/>
                <a:moveTo>
                  <a:pt x="2870159" y="382701"/>
                </a:moveTo>
                <a:cubicBezTo>
                  <a:pt x="2870159" y="276928"/>
                  <a:pt x="2784589" y="191351"/>
                  <a:pt x="2678809" y="191351"/>
                </a:cubicBezTo>
                <a:lnTo>
                  <a:pt x="765378" y="191351"/>
                </a:lnTo>
                <a:cubicBezTo>
                  <a:pt x="659604" y="191351"/>
                  <a:pt x="574027" y="276940"/>
                  <a:pt x="574027" y="382701"/>
                </a:cubicBezTo>
                <a:lnTo>
                  <a:pt x="765378" y="382701"/>
                </a:lnTo>
                <a:cubicBezTo>
                  <a:pt x="871038" y="382701"/>
                  <a:pt x="956709" y="468367"/>
                  <a:pt x="956709" y="574039"/>
                </a:cubicBezTo>
                <a:lnTo>
                  <a:pt x="956709" y="1913400"/>
                </a:lnTo>
                <a:lnTo>
                  <a:pt x="2678802" y="1913400"/>
                </a:lnTo>
                <a:cubicBezTo>
                  <a:pt x="2784582" y="1913400"/>
                  <a:pt x="2870153" y="1827854"/>
                  <a:pt x="2870153" y="1722087"/>
                </a:cubicBezTo>
                <a:lnTo>
                  <a:pt x="2870153" y="382701"/>
                </a:lnTo>
                <a:close/>
              </a:path>
            </a:pathLst>
          </a:custGeom>
          <a:solidFill>
            <a:srgbClr val="00B050"/>
          </a:solidFill>
          <a:ln w="63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7" name="Graphic 45">
            <a:extLst>
              <a:ext uri="{FF2B5EF4-FFF2-40B4-BE49-F238E27FC236}">
                <a16:creationId xmlns:a16="http://schemas.microsoft.com/office/drawing/2014/main" id="{227E08BC-34DE-4297-AD7B-D4D3042A7748}"/>
              </a:ext>
            </a:extLst>
          </p:cNvPr>
          <p:cNvGrpSpPr/>
          <p:nvPr/>
        </p:nvGrpSpPr>
        <p:grpSpPr>
          <a:xfrm>
            <a:off x="1572545" y="2649446"/>
            <a:ext cx="1819516" cy="1819516"/>
            <a:chOff x="8927613" y="4924342"/>
            <a:chExt cx="1161938" cy="1161938"/>
          </a:xfrm>
          <a:solidFill>
            <a:schemeClr val="bg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D458F3E-48EF-472C-AA0E-1411CAF1BC89}"/>
                </a:ext>
              </a:extLst>
            </p:cNvPr>
            <p:cNvSpPr/>
            <p:nvPr/>
          </p:nvSpPr>
          <p:spPr>
            <a:xfrm>
              <a:off x="9057830" y="4924342"/>
              <a:ext cx="901504" cy="1161938"/>
            </a:xfrm>
            <a:custGeom>
              <a:avLst/>
              <a:gdLst>
                <a:gd name="connsiteX0" fmla="*/ 890465 w 901503"/>
                <a:gd name="connsiteY0" fmla="*/ 244147 h 1161938"/>
                <a:gd name="connsiteX1" fmla="*/ 863200 w 901503"/>
                <a:gd name="connsiteY1" fmla="*/ 216882 h 1161938"/>
                <a:gd name="connsiteX2" fmla="*/ 672802 w 901503"/>
                <a:gd name="connsiteY2" fmla="*/ 26464 h 1161938"/>
                <a:gd name="connsiteX3" fmla="*/ 672762 w 901503"/>
                <a:gd name="connsiteY3" fmla="*/ 26444 h 1161938"/>
                <a:gd name="connsiteX4" fmla="*/ 657336 w 901503"/>
                <a:gd name="connsiteY4" fmla="*/ 10998 h 1161938"/>
                <a:gd name="connsiteX5" fmla="*/ 630752 w 901503"/>
                <a:gd name="connsiteY5" fmla="*/ 0 h 1161938"/>
                <a:gd name="connsiteX6" fmla="*/ 49342 w 901503"/>
                <a:gd name="connsiteY6" fmla="*/ 0 h 1161938"/>
                <a:gd name="connsiteX7" fmla="*/ 0 w 901503"/>
                <a:gd name="connsiteY7" fmla="*/ 58618 h 1161938"/>
                <a:gd name="connsiteX8" fmla="*/ 0 w 901503"/>
                <a:gd name="connsiteY8" fmla="*/ 781303 h 1161938"/>
                <a:gd name="connsiteX9" fmla="*/ 0 w 901503"/>
                <a:gd name="connsiteY9" fmla="*/ 1112596 h 1161938"/>
                <a:gd name="connsiteX10" fmla="*/ 0 w 901503"/>
                <a:gd name="connsiteY10" fmla="*/ 1121871 h 1161938"/>
                <a:gd name="connsiteX11" fmla="*/ 36781 w 901503"/>
                <a:gd name="connsiteY11" fmla="*/ 1160115 h 1161938"/>
                <a:gd name="connsiteX12" fmla="*/ 39826 w 901503"/>
                <a:gd name="connsiteY12" fmla="*/ 1160976 h 1161938"/>
                <a:gd name="connsiteX13" fmla="*/ 49342 w 901503"/>
                <a:gd name="connsiteY13" fmla="*/ 1161938 h 1161938"/>
                <a:gd name="connsiteX14" fmla="*/ 852161 w 901503"/>
                <a:gd name="connsiteY14" fmla="*/ 1161938 h 1161938"/>
                <a:gd name="connsiteX15" fmla="*/ 861677 w 901503"/>
                <a:gd name="connsiteY15" fmla="*/ 1160976 h 1161938"/>
                <a:gd name="connsiteX16" fmla="*/ 864722 w 901503"/>
                <a:gd name="connsiteY16" fmla="*/ 1160115 h 1161938"/>
                <a:gd name="connsiteX17" fmla="*/ 901504 w 901503"/>
                <a:gd name="connsiteY17" fmla="*/ 1121871 h 1161938"/>
                <a:gd name="connsiteX18" fmla="*/ 901504 w 901503"/>
                <a:gd name="connsiteY18" fmla="*/ 1112596 h 1161938"/>
                <a:gd name="connsiteX19" fmla="*/ 901504 w 901503"/>
                <a:gd name="connsiteY19" fmla="*/ 781303 h 1161938"/>
                <a:gd name="connsiteX20" fmla="*/ 901504 w 901503"/>
                <a:gd name="connsiteY20" fmla="*/ 280027 h 1161938"/>
                <a:gd name="connsiteX21" fmla="*/ 890465 w 901503"/>
                <a:gd name="connsiteY21" fmla="*/ 244147 h 1161938"/>
                <a:gd name="connsiteX22" fmla="*/ 661103 w 901503"/>
                <a:gd name="connsiteY22" fmla="*/ 71419 h 1161938"/>
                <a:gd name="connsiteX23" fmla="*/ 830085 w 901503"/>
                <a:gd name="connsiteY23" fmla="*/ 240401 h 1161938"/>
                <a:gd name="connsiteX24" fmla="*/ 661103 w 901503"/>
                <a:gd name="connsiteY24" fmla="*/ 240401 h 1161938"/>
                <a:gd name="connsiteX25" fmla="*/ 661103 w 901503"/>
                <a:gd name="connsiteY25" fmla="*/ 71419 h 1161938"/>
                <a:gd name="connsiteX26" fmla="*/ 49342 w 901503"/>
                <a:gd name="connsiteY26" fmla="*/ 1121871 h 1161938"/>
                <a:gd name="connsiteX27" fmla="*/ 45376 w 901503"/>
                <a:gd name="connsiteY27" fmla="*/ 1120890 h 1161938"/>
                <a:gd name="connsiteX28" fmla="*/ 40067 w 901503"/>
                <a:gd name="connsiteY28" fmla="*/ 1112596 h 1161938"/>
                <a:gd name="connsiteX29" fmla="*/ 40067 w 901503"/>
                <a:gd name="connsiteY29" fmla="*/ 821370 h 1161938"/>
                <a:gd name="connsiteX30" fmla="*/ 861437 w 901503"/>
                <a:gd name="connsiteY30" fmla="*/ 821370 h 1161938"/>
                <a:gd name="connsiteX31" fmla="*/ 861437 w 901503"/>
                <a:gd name="connsiteY31" fmla="*/ 1112596 h 1161938"/>
                <a:gd name="connsiteX32" fmla="*/ 856128 w 901503"/>
                <a:gd name="connsiteY32" fmla="*/ 1120890 h 1161938"/>
                <a:gd name="connsiteX33" fmla="*/ 852161 w 901503"/>
                <a:gd name="connsiteY33" fmla="*/ 1121871 h 1161938"/>
                <a:gd name="connsiteX34" fmla="*/ 49342 w 901503"/>
                <a:gd name="connsiteY34" fmla="*/ 1121871 h 1161938"/>
                <a:gd name="connsiteX35" fmla="*/ 40067 w 901503"/>
                <a:gd name="connsiteY35" fmla="*/ 781303 h 1161938"/>
                <a:gd name="connsiteX36" fmla="*/ 40067 w 901503"/>
                <a:gd name="connsiteY36" fmla="*/ 58618 h 1161938"/>
                <a:gd name="connsiteX37" fmla="*/ 49342 w 901503"/>
                <a:gd name="connsiteY37" fmla="*/ 40067 h 1161938"/>
                <a:gd name="connsiteX38" fmla="*/ 622198 w 901503"/>
                <a:gd name="connsiteY38" fmla="*/ 40067 h 1161938"/>
                <a:gd name="connsiteX39" fmla="*/ 621036 w 901503"/>
                <a:gd name="connsiteY39" fmla="*/ 47900 h 1161938"/>
                <a:gd name="connsiteX40" fmla="*/ 621036 w 901503"/>
                <a:gd name="connsiteY40" fmla="*/ 276060 h 1161938"/>
                <a:gd name="connsiteX41" fmla="*/ 580969 w 901503"/>
                <a:gd name="connsiteY41" fmla="*/ 260434 h 1161938"/>
                <a:gd name="connsiteX42" fmla="*/ 560936 w 901503"/>
                <a:gd name="connsiteY42" fmla="*/ 280468 h 1161938"/>
                <a:gd name="connsiteX43" fmla="*/ 580969 w 901503"/>
                <a:gd name="connsiteY43" fmla="*/ 300501 h 1161938"/>
                <a:gd name="connsiteX44" fmla="*/ 601002 w 901503"/>
                <a:gd name="connsiteY44" fmla="*/ 320535 h 1161938"/>
                <a:gd name="connsiteX45" fmla="*/ 601002 w 901503"/>
                <a:gd name="connsiteY45" fmla="*/ 400668 h 1161938"/>
                <a:gd name="connsiteX46" fmla="*/ 628689 w 901503"/>
                <a:gd name="connsiteY46" fmla="*/ 460769 h 1161938"/>
                <a:gd name="connsiteX47" fmla="*/ 601002 w 901503"/>
                <a:gd name="connsiteY47" fmla="*/ 520869 h 1161938"/>
                <a:gd name="connsiteX48" fmla="*/ 601002 w 901503"/>
                <a:gd name="connsiteY48" fmla="*/ 601002 h 1161938"/>
                <a:gd name="connsiteX49" fmla="*/ 580969 w 901503"/>
                <a:gd name="connsiteY49" fmla="*/ 621036 h 1161938"/>
                <a:gd name="connsiteX50" fmla="*/ 560936 w 901503"/>
                <a:gd name="connsiteY50" fmla="*/ 641069 h 1161938"/>
                <a:gd name="connsiteX51" fmla="*/ 580969 w 901503"/>
                <a:gd name="connsiteY51" fmla="*/ 661103 h 1161938"/>
                <a:gd name="connsiteX52" fmla="*/ 641069 w 901503"/>
                <a:gd name="connsiteY52" fmla="*/ 601002 h 1161938"/>
                <a:gd name="connsiteX53" fmla="*/ 641069 w 901503"/>
                <a:gd name="connsiteY53" fmla="*/ 520869 h 1161938"/>
                <a:gd name="connsiteX54" fmla="*/ 681136 w 901503"/>
                <a:gd name="connsiteY54" fmla="*/ 480802 h 1161938"/>
                <a:gd name="connsiteX55" fmla="*/ 701170 w 901503"/>
                <a:gd name="connsiteY55" fmla="*/ 460769 h 1161938"/>
                <a:gd name="connsiteX56" fmla="*/ 681136 w 901503"/>
                <a:gd name="connsiteY56" fmla="*/ 440735 h 1161938"/>
                <a:gd name="connsiteX57" fmla="*/ 641069 w 901503"/>
                <a:gd name="connsiteY57" fmla="*/ 400668 h 1161938"/>
                <a:gd name="connsiteX58" fmla="*/ 641069 w 901503"/>
                <a:gd name="connsiteY58" fmla="*/ 320535 h 1161938"/>
                <a:gd name="connsiteX59" fmla="*/ 625443 w 901503"/>
                <a:gd name="connsiteY59" fmla="*/ 280468 h 1161938"/>
                <a:gd name="connsiteX60" fmla="*/ 853604 w 901503"/>
                <a:gd name="connsiteY60" fmla="*/ 280468 h 1161938"/>
                <a:gd name="connsiteX61" fmla="*/ 861437 w 901503"/>
                <a:gd name="connsiteY61" fmla="*/ 279306 h 1161938"/>
                <a:gd name="connsiteX62" fmla="*/ 861457 w 901503"/>
                <a:gd name="connsiteY62" fmla="*/ 280027 h 1161938"/>
                <a:gd name="connsiteX63" fmla="*/ 861457 w 901503"/>
                <a:gd name="connsiteY63" fmla="*/ 781303 h 1161938"/>
                <a:gd name="connsiteX64" fmla="*/ 40067 w 901503"/>
                <a:gd name="connsiteY64" fmla="*/ 781303 h 1161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901503" h="1161938">
                  <a:moveTo>
                    <a:pt x="890465" y="244147"/>
                  </a:moveTo>
                  <a:lnTo>
                    <a:pt x="863200" y="216882"/>
                  </a:lnTo>
                  <a:lnTo>
                    <a:pt x="672802" y="26464"/>
                  </a:lnTo>
                  <a:cubicBezTo>
                    <a:pt x="672782" y="26444"/>
                    <a:pt x="672782" y="26444"/>
                    <a:pt x="672762" y="26444"/>
                  </a:cubicBezTo>
                  <a:lnTo>
                    <a:pt x="657336" y="10998"/>
                  </a:lnTo>
                  <a:cubicBezTo>
                    <a:pt x="650225" y="3907"/>
                    <a:pt x="640789" y="0"/>
                    <a:pt x="630752" y="0"/>
                  </a:cubicBezTo>
                  <a:lnTo>
                    <a:pt x="49342" y="0"/>
                  </a:lnTo>
                  <a:cubicBezTo>
                    <a:pt x="25563" y="0"/>
                    <a:pt x="0" y="18351"/>
                    <a:pt x="0" y="58618"/>
                  </a:cubicBezTo>
                  <a:lnTo>
                    <a:pt x="0" y="781303"/>
                  </a:lnTo>
                  <a:lnTo>
                    <a:pt x="0" y="1112596"/>
                  </a:lnTo>
                  <a:lnTo>
                    <a:pt x="0" y="1121871"/>
                  </a:lnTo>
                  <a:cubicBezTo>
                    <a:pt x="0" y="1138639"/>
                    <a:pt x="16848" y="1154966"/>
                    <a:pt x="36781" y="1160115"/>
                  </a:cubicBezTo>
                  <a:cubicBezTo>
                    <a:pt x="37803" y="1160395"/>
                    <a:pt x="38785" y="1160776"/>
                    <a:pt x="39826" y="1160976"/>
                  </a:cubicBezTo>
                  <a:cubicBezTo>
                    <a:pt x="42952" y="1161598"/>
                    <a:pt x="46137" y="1161938"/>
                    <a:pt x="49342" y="1161938"/>
                  </a:cubicBezTo>
                  <a:lnTo>
                    <a:pt x="852161" y="1161938"/>
                  </a:lnTo>
                  <a:cubicBezTo>
                    <a:pt x="855367" y="1161938"/>
                    <a:pt x="858552" y="1161598"/>
                    <a:pt x="861677" y="1160976"/>
                  </a:cubicBezTo>
                  <a:cubicBezTo>
                    <a:pt x="862719" y="1160776"/>
                    <a:pt x="863701" y="1160395"/>
                    <a:pt x="864722" y="1160115"/>
                  </a:cubicBezTo>
                  <a:cubicBezTo>
                    <a:pt x="884656" y="1154966"/>
                    <a:pt x="901504" y="1138639"/>
                    <a:pt x="901504" y="1121871"/>
                  </a:cubicBezTo>
                  <a:lnTo>
                    <a:pt x="901504" y="1112596"/>
                  </a:lnTo>
                  <a:lnTo>
                    <a:pt x="901504" y="781303"/>
                  </a:lnTo>
                  <a:lnTo>
                    <a:pt x="901504" y="280027"/>
                  </a:lnTo>
                  <a:cubicBezTo>
                    <a:pt x="901504" y="264661"/>
                    <a:pt x="899641" y="253302"/>
                    <a:pt x="890465" y="244147"/>
                  </a:cubicBezTo>
                  <a:close/>
                  <a:moveTo>
                    <a:pt x="661103" y="71419"/>
                  </a:moveTo>
                  <a:lnTo>
                    <a:pt x="830085" y="240401"/>
                  </a:lnTo>
                  <a:lnTo>
                    <a:pt x="661103" y="240401"/>
                  </a:lnTo>
                  <a:lnTo>
                    <a:pt x="661103" y="71419"/>
                  </a:lnTo>
                  <a:close/>
                  <a:moveTo>
                    <a:pt x="49342" y="1121871"/>
                  </a:moveTo>
                  <a:cubicBezTo>
                    <a:pt x="47920" y="1121871"/>
                    <a:pt x="46638" y="1121370"/>
                    <a:pt x="45376" y="1120890"/>
                  </a:cubicBezTo>
                  <a:cubicBezTo>
                    <a:pt x="42270" y="1119407"/>
                    <a:pt x="40067" y="1116282"/>
                    <a:pt x="40067" y="1112596"/>
                  </a:cubicBezTo>
                  <a:lnTo>
                    <a:pt x="40067" y="821370"/>
                  </a:lnTo>
                  <a:lnTo>
                    <a:pt x="861437" y="821370"/>
                  </a:lnTo>
                  <a:lnTo>
                    <a:pt x="861437" y="1112596"/>
                  </a:lnTo>
                  <a:cubicBezTo>
                    <a:pt x="861437" y="1116282"/>
                    <a:pt x="859233" y="1119407"/>
                    <a:pt x="856128" y="1120890"/>
                  </a:cubicBezTo>
                  <a:cubicBezTo>
                    <a:pt x="854866" y="1121370"/>
                    <a:pt x="853584" y="1121871"/>
                    <a:pt x="852161" y="1121871"/>
                  </a:cubicBezTo>
                  <a:lnTo>
                    <a:pt x="49342" y="1121871"/>
                  </a:lnTo>
                  <a:close/>
                  <a:moveTo>
                    <a:pt x="40067" y="781303"/>
                  </a:moveTo>
                  <a:lnTo>
                    <a:pt x="40067" y="58618"/>
                  </a:lnTo>
                  <a:cubicBezTo>
                    <a:pt x="40067" y="54271"/>
                    <a:pt x="40728" y="40067"/>
                    <a:pt x="49342" y="40067"/>
                  </a:cubicBezTo>
                  <a:lnTo>
                    <a:pt x="622198" y="40067"/>
                  </a:lnTo>
                  <a:cubicBezTo>
                    <a:pt x="621537" y="42591"/>
                    <a:pt x="621036" y="45195"/>
                    <a:pt x="621036" y="47900"/>
                  </a:cubicBezTo>
                  <a:lnTo>
                    <a:pt x="621036" y="276060"/>
                  </a:lnTo>
                  <a:cubicBezTo>
                    <a:pt x="610378" y="266444"/>
                    <a:pt x="596415" y="260434"/>
                    <a:pt x="580969" y="260434"/>
                  </a:cubicBezTo>
                  <a:cubicBezTo>
                    <a:pt x="569891" y="260434"/>
                    <a:pt x="560936" y="269409"/>
                    <a:pt x="560936" y="280468"/>
                  </a:cubicBezTo>
                  <a:cubicBezTo>
                    <a:pt x="560936" y="291526"/>
                    <a:pt x="569891" y="300501"/>
                    <a:pt x="580969" y="300501"/>
                  </a:cubicBezTo>
                  <a:cubicBezTo>
                    <a:pt x="592027" y="300501"/>
                    <a:pt x="601002" y="309496"/>
                    <a:pt x="601002" y="320535"/>
                  </a:cubicBezTo>
                  <a:lnTo>
                    <a:pt x="601002" y="400668"/>
                  </a:lnTo>
                  <a:cubicBezTo>
                    <a:pt x="601002" y="424708"/>
                    <a:pt x="611861" y="446064"/>
                    <a:pt x="628689" y="460769"/>
                  </a:cubicBezTo>
                  <a:cubicBezTo>
                    <a:pt x="611861" y="475473"/>
                    <a:pt x="601002" y="496829"/>
                    <a:pt x="601002" y="520869"/>
                  </a:cubicBezTo>
                  <a:lnTo>
                    <a:pt x="601002" y="601002"/>
                  </a:lnTo>
                  <a:cubicBezTo>
                    <a:pt x="601002" y="612041"/>
                    <a:pt x="592027" y="621036"/>
                    <a:pt x="580969" y="621036"/>
                  </a:cubicBezTo>
                  <a:cubicBezTo>
                    <a:pt x="569891" y="621036"/>
                    <a:pt x="560936" y="630011"/>
                    <a:pt x="560936" y="641069"/>
                  </a:cubicBezTo>
                  <a:cubicBezTo>
                    <a:pt x="560936" y="652128"/>
                    <a:pt x="569891" y="661103"/>
                    <a:pt x="580969" y="661103"/>
                  </a:cubicBezTo>
                  <a:cubicBezTo>
                    <a:pt x="614104" y="661103"/>
                    <a:pt x="641069" y="634138"/>
                    <a:pt x="641069" y="601002"/>
                  </a:cubicBezTo>
                  <a:lnTo>
                    <a:pt x="641069" y="520869"/>
                  </a:lnTo>
                  <a:cubicBezTo>
                    <a:pt x="641069" y="498772"/>
                    <a:pt x="659039" y="480802"/>
                    <a:pt x="681136" y="480802"/>
                  </a:cubicBezTo>
                  <a:cubicBezTo>
                    <a:pt x="692215" y="480802"/>
                    <a:pt x="701170" y="471827"/>
                    <a:pt x="701170" y="460769"/>
                  </a:cubicBezTo>
                  <a:cubicBezTo>
                    <a:pt x="701170" y="449710"/>
                    <a:pt x="692215" y="440735"/>
                    <a:pt x="681136" y="440735"/>
                  </a:cubicBezTo>
                  <a:cubicBezTo>
                    <a:pt x="659039" y="440735"/>
                    <a:pt x="641069" y="422765"/>
                    <a:pt x="641069" y="400668"/>
                  </a:cubicBezTo>
                  <a:lnTo>
                    <a:pt x="641069" y="320535"/>
                  </a:lnTo>
                  <a:cubicBezTo>
                    <a:pt x="641069" y="305089"/>
                    <a:pt x="635039" y="291126"/>
                    <a:pt x="625443" y="280468"/>
                  </a:cubicBezTo>
                  <a:lnTo>
                    <a:pt x="853604" y="280468"/>
                  </a:lnTo>
                  <a:cubicBezTo>
                    <a:pt x="856308" y="280468"/>
                    <a:pt x="858913" y="279967"/>
                    <a:pt x="861437" y="279306"/>
                  </a:cubicBezTo>
                  <a:cubicBezTo>
                    <a:pt x="861437" y="279606"/>
                    <a:pt x="861457" y="279727"/>
                    <a:pt x="861457" y="280027"/>
                  </a:cubicBezTo>
                  <a:lnTo>
                    <a:pt x="861457" y="781303"/>
                  </a:lnTo>
                  <a:lnTo>
                    <a:pt x="40067" y="781303"/>
                  </a:ln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4F86FE1-FF2B-41DF-A6E6-30955E6007BA}"/>
                </a:ext>
              </a:extLst>
            </p:cNvPr>
            <p:cNvSpPr/>
            <p:nvPr/>
          </p:nvSpPr>
          <p:spPr>
            <a:xfrm>
              <a:off x="9165129" y="5800203"/>
              <a:ext cx="120200" cy="200334"/>
            </a:xfrm>
            <a:custGeom>
              <a:avLst/>
              <a:gdLst>
                <a:gd name="connsiteX0" fmla="*/ 90110 w 120200"/>
                <a:gd name="connsiteY0" fmla="*/ 154458 h 200334"/>
                <a:gd name="connsiteX1" fmla="*/ 80935 w 120200"/>
                <a:gd name="connsiteY1" fmla="*/ 173489 h 200334"/>
                <a:gd name="connsiteX2" fmla="*/ 57796 w 120200"/>
                <a:gd name="connsiteY2" fmla="*/ 179099 h 200334"/>
                <a:gd name="connsiteX3" fmla="*/ 45476 w 120200"/>
                <a:gd name="connsiteY3" fmla="*/ 177736 h 200334"/>
                <a:gd name="connsiteX4" fmla="*/ 32875 w 120200"/>
                <a:gd name="connsiteY4" fmla="*/ 174591 h 200334"/>
                <a:gd name="connsiteX5" fmla="*/ 21776 w 120200"/>
                <a:gd name="connsiteY5" fmla="*/ 170765 h 200334"/>
                <a:gd name="connsiteX6" fmla="*/ 13963 w 120200"/>
                <a:gd name="connsiteY6" fmla="*/ 166798 h 200334"/>
                <a:gd name="connsiteX7" fmla="*/ 0 w 120200"/>
                <a:gd name="connsiteY7" fmla="*/ 188975 h 200334"/>
                <a:gd name="connsiteX8" fmla="*/ 13422 w 120200"/>
                <a:gd name="connsiteY8" fmla="*/ 196367 h 200334"/>
                <a:gd name="connsiteX9" fmla="*/ 29990 w 120200"/>
                <a:gd name="connsiteY9" fmla="*/ 202257 h 200334"/>
                <a:gd name="connsiteX10" fmla="*/ 46698 w 120200"/>
                <a:gd name="connsiteY10" fmla="*/ 206084 h 200334"/>
                <a:gd name="connsiteX11" fmla="*/ 60801 w 120200"/>
                <a:gd name="connsiteY11" fmla="*/ 207326 h 200334"/>
                <a:gd name="connsiteX12" fmla="*/ 84220 w 120200"/>
                <a:gd name="connsiteY12" fmla="*/ 205002 h 200334"/>
                <a:gd name="connsiteX13" fmla="*/ 104354 w 120200"/>
                <a:gd name="connsiteY13" fmla="*/ 196788 h 200334"/>
                <a:gd name="connsiteX14" fmla="*/ 118317 w 120200"/>
                <a:gd name="connsiteY14" fmla="*/ 181182 h 200334"/>
                <a:gd name="connsiteX15" fmla="*/ 123526 w 120200"/>
                <a:gd name="connsiteY15" fmla="*/ 157222 h 200334"/>
                <a:gd name="connsiteX16" fmla="*/ 123526 w 120200"/>
                <a:gd name="connsiteY16" fmla="*/ 0 h 200334"/>
                <a:gd name="connsiteX17" fmla="*/ 90110 w 120200"/>
                <a:gd name="connsiteY17" fmla="*/ 0 h 200334"/>
                <a:gd name="connsiteX18" fmla="*/ 90110 w 120200"/>
                <a:gd name="connsiteY18" fmla="*/ 154458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0200" h="200334">
                  <a:moveTo>
                    <a:pt x="90110" y="154458"/>
                  </a:moveTo>
                  <a:cubicBezTo>
                    <a:pt x="89730" y="163392"/>
                    <a:pt x="86685" y="169763"/>
                    <a:pt x="80935" y="173489"/>
                  </a:cubicBezTo>
                  <a:cubicBezTo>
                    <a:pt x="75185" y="177216"/>
                    <a:pt x="67473" y="179099"/>
                    <a:pt x="57796" y="179099"/>
                  </a:cubicBezTo>
                  <a:cubicBezTo>
                    <a:pt x="53970" y="179099"/>
                    <a:pt x="49863" y="178658"/>
                    <a:pt x="45476" y="177736"/>
                  </a:cubicBezTo>
                  <a:cubicBezTo>
                    <a:pt x="41089" y="176815"/>
                    <a:pt x="36882" y="175773"/>
                    <a:pt x="32875" y="174591"/>
                  </a:cubicBezTo>
                  <a:cubicBezTo>
                    <a:pt x="28868" y="173409"/>
                    <a:pt x="25162" y="172127"/>
                    <a:pt x="21776" y="170765"/>
                  </a:cubicBezTo>
                  <a:cubicBezTo>
                    <a:pt x="18391" y="169403"/>
                    <a:pt x="15786" y="168060"/>
                    <a:pt x="13963" y="166798"/>
                  </a:cubicBezTo>
                  <a:lnTo>
                    <a:pt x="0" y="188975"/>
                  </a:lnTo>
                  <a:cubicBezTo>
                    <a:pt x="3666" y="191720"/>
                    <a:pt x="8114" y="194184"/>
                    <a:pt x="13422" y="196367"/>
                  </a:cubicBezTo>
                  <a:cubicBezTo>
                    <a:pt x="18731" y="198551"/>
                    <a:pt x="24240" y="200514"/>
                    <a:pt x="29990" y="202257"/>
                  </a:cubicBezTo>
                  <a:cubicBezTo>
                    <a:pt x="35740" y="204000"/>
                    <a:pt x="41309" y="205262"/>
                    <a:pt x="46698" y="206084"/>
                  </a:cubicBezTo>
                  <a:cubicBezTo>
                    <a:pt x="52087" y="206905"/>
                    <a:pt x="56795" y="207326"/>
                    <a:pt x="60801" y="207326"/>
                  </a:cubicBezTo>
                  <a:cubicBezTo>
                    <a:pt x="68835" y="207326"/>
                    <a:pt x="76648" y="206544"/>
                    <a:pt x="84220" y="205002"/>
                  </a:cubicBezTo>
                  <a:cubicBezTo>
                    <a:pt x="91793" y="203459"/>
                    <a:pt x="98504" y="200715"/>
                    <a:pt x="104354" y="196788"/>
                  </a:cubicBezTo>
                  <a:cubicBezTo>
                    <a:pt x="110204" y="192862"/>
                    <a:pt x="114852" y="187653"/>
                    <a:pt x="118317" y="181182"/>
                  </a:cubicBezTo>
                  <a:cubicBezTo>
                    <a:pt x="121783" y="174711"/>
                    <a:pt x="123526" y="166698"/>
                    <a:pt x="123526" y="157222"/>
                  </a:cubicBezTo>
                  <a:lnTo>
                    <a:pt x="123526" y="0"/>
                  </a:lnTo>
                  <a:lnTo>
                    <a:pt x="90110" y="0"/>
                  </a:lnTo>
                  <a:lnTo>
                    <a:pt x="90110" y="154458"/>
                  </a:ln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15A45D9-1540-436E-BC32-E74AD44D36CC}"/>
                </a:ext>
              </a:extLst>
            </p:cNvPr>
            <p:cNvSpPr/>
            <p:nvPr/>
          </p:nvSpPr>
          <p:spPr>
            <a:xfrm>
              <a:off x="9334932" y="5800984"/>
              <a:ext cx="100167" cy="200334"/>
            </a:xfrm>
            <a:custGeom>
              <a:avLst/>
              <a:gdLst>
                <a:gd name="connsiteX0" fmla="*/ 95179 w 100167"/>
                <a:gd name="connsiteY0" fmla="*/ 106277 h 200334"/>
                <a:gd name="connsiteX1" fmla="*/ 74765 w 100167"/>
                <a:gd name="connsiteY1" fmla="*/ 94638 h 200334"/>
                <a:gd name="connsiteX2" fmla="*/ 54491 w 100167"/>
                <a:gd name="connsiteY2" fmla="*/ 84781 h 200334"/>
                <a:gd name="connsiteX3" fmla="*/ 38885 w 100167"/>
                <a:gd name="connsiteY3" fmla="*/ 73002 h 200334"/>
                <a:gd name="connsiteX4" fmla="*/ 32594 w 100167"/>
                <a:gd name="connsiteY4" fmla="*/ 55332 h 200334"/>
                <a:gd name="connsiteX5" fmla="*/ 34778 w 100167"/>
                <a:gd name="connsiteY5" fmla="*/ 46157 h 200334"/>
                <a:gd name="connsiteX6" fmla="*/ 40808 w 100167"/>
                <a:gd name="connsiteY6" fmla="*/ 37523 h 200334"/>
                <a:gd name="connsiteX7" fmla="*/ 49583 w 100167"/>
                <a:gd name="connsiteY7" fmla="*/ 31092 h 200334"/>
                <a:gd name="connsiteX8" fmla="*/ 60000 w 100167"/>
                <a:gd name="connsiteY8" fmla="*/ 27947 h 200334"/>
                <a:gd name="connsiteX9" fmla="*/ 76167 w 100167"/>
                <a:gd name="connsiteY9" fmla="*/ 27666 h 200334"/>
                <a:gd name="connsiteX10" fmla="*/ 86304 w 100167"/>
                <a:gd name="connsiteY10" fmla="*/ 29589 h 200334"/>
                <a:gd name="connsiteX11" fmla="*/ 92194 w 100167"/>
                <a:gd name="connsiteY11" fmla="*/ 32334 h 200334"/>
                <a:gd name="connsiteX12" fmla="*/ 95900 w 100167"/>
                <a:gd name="connsiteY12" fmla="*/ 34518 h 200334"/>
                <a:gd name="connsiteX13" fmla="*/ 97543 w 100167"/>
                <a:gd name="connsiteY13" fmla="*/ 31773 h 200334"/>
                <a:gd name="connsiteX14" fmla="*/ 100828 w 100167"/>
                <a:gd name="connsiteY14" fmla="*/ 25603 h 200334"/>
                <a:gd name="connsiteX15" fmla="*/ 104935 w 100167"/>
                <a:gd name="connsiteY15" fmla="*/ 17669 h 200334"/>
                <a:gd name="connsiteX16" fmla="*/ 108761 w 100167"/>
                <a:gd name="connsiteY16" fmla="*/ 9856 h 200334"/>
                <a:gd name="connsiteX17" fmla="*/ 87947 w 100167"/>
                <a:gd name="connsiteY17" fmla="*/ 2324 h 200334"/>
                <a:gd name="connsiteX18" fmla="*/ 62484 w 100167"/>
                <a:gd name="connsiteY18" fmla="*/ 0 h 200334"/>
                <a:gd name="connsiteX19" fmla="*/ 39065 w 100167"/>
                <a:gd name="connsiteY19" fmla="*/ 3826 h 200334"/>
                <a:gd name="connsiteX20" fmla="*/ 19613 w 100167"/>
                <a:gd name="connsiteY20" fmla="*/ 14925 h 200334"/>
                <a:gd name="connsiteX21" fmla="*/ 6331 w 100167"/>
                <a:gd name="connsiteY21" fmla="*/ 32594 h 200334"/>
                <a:gd name="connsiteX22" fmla="*/ 1362 w 100167"/>
                <a:gd name="connsiteY22" fmla="*/ 56434 h 200334"/>
                <a:gd name="connsiteX23" fmla="*/ 7653 w 100167"/>
                <a:gd name="connsiteY23" fmla="*/ 81075 h 200334"/>
                <a:gd name="connsiteX24" fmla="*/ 23539 w 100167"/>
                <a:gd name="connsiteY24" fmla="*/ 98184 h 200334"/>
                <a:gd name="connsiteX25" fmla="*/ 44073 w 100167"/>
                <a:gd name="connsiteY25" fmla="*/ 110785 h 200334"/>
                <a:gd name="connsiteX26" fmla="*/ 64488 w 100167"/>
                <a:gd name="connsiteY26" fmla="*/ 121463 h 200334"/>
                <a:gd name="connsiteX27" fmla="*/ 80234 w 100167"/>
                <a:gd name="connsiteY27" fmla="*/ 133382 h 200334"/>
                <a:gd name="connsiteX28" fmla="*/ 86524 w 100167"/>
                <a:gd name="connsiteY28" fmla="*/ 149269 h 200334"/>
                <a:gd name="connsiteX29" fmla="*/ 77629 w 100167"/>
                <a:gd name="connsiteY29" fmla="*/ 172408 h 200334"/>
                <a:gd name="connsiteX30" fmla="*/ 52027 w 100167"/>
                <a:gd name="connsiteY30" fmla="*/ 180221 h 200334"/>
                <a:gd name="connsiteX31" fmla="*/ 40247 w 100167"/>
                <a:gd name="connsiteY31" fmla="*/ 179119 h 200334"/>
                <a:gd name="connsiteX32" fmla="*/ 27646 w 100167"/>
                <a:gd name="connsiteY32" fmla="*/ 176234 h 200334"/>
                <a:gd name="connsiteX33" fmla="*/ 15466 w 100167"/>
                <a:gd name="connsiteY33" fmla="*/ 172408 h 200334"/>
                <a:gd name="connsiteX34" fmla="*/ 5750 w 100167"/>
                <a:gd name="connsiteY34" fmla="*/ 168161 h 200334"/>
                <a:gd name="connsiteX35" fmla="*/ 0 w 100167"/>
                <a:gd name="connsiteY35" fmla="*/ 191720 h 200334"/>
                <a:gd name="connsiteX36" fmla="*/ 11098 w 100167"/>
                <a:gd name="connsiteY36" fmla="*/ 198711 h 200334"/>
                <a:gd name="connsiteX37" fmla="*/ 24661 w 100167"/>
                <a:gd name="connsiteY37" fmla="*/ 203239 h 200334"/>
                <a:gd name="connsiteX38" fmla="*/ 38765 w 100167"/>
                <a:gd name="connsiteY38" fmla="*/ 205563 h 200334"/>
                <a:gd name="connsiteX39" fmla="*/ 52327 w 100167"/>
                <a:gd name="connsiteY39" fmla="*/ 206244 h 200334"/>
                <a:gd name="connsiteX40" fmla="*/ 79713 w 100167"/>
                <a:gd name="connsiteY40" fmla="*/ 201596 h 200334"/>
                <a:gd name="connsiteX41" fmla="*/ 99987 w 100167"/>
                <a:gd name="connsiteY41" fmla="*/ 189136 h 200334"/>
                <a:gd name="connsiteX42" fmla="*/ 112728 w 100167"/>
                <a:gd name="connsiteY42" fmla="*/ 171065 h 200334"/>
                <a:gd name="connsiteX43" fmla="*/ 117256 w 100167"/>
                <a:gd name="connsiteY43" fmla="*/ 149830 h 200334"/>
                <a:gd name="connsiteX44" fmla="*/ 110965 w 100167"/>
                <a:gd name="connsiteY44" fmla="*/ 123406 h 200334"/>
                <a:gd name="connsiteX45" fmla="*/ 95179 w 100167"/>
                <a:gd name="connsiteY45" fmla="*/ 106277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00167" h="200334">
                  <a:moveTo>
                    <a:pt x="95179" y="106277"/>
                  </a:moveTo>
                  <a:cubicBezTo>
                    <a:pt x="88888" y="101710"/>
                    <a:pt x="82077" y="97823"/>
                    <a:pt x="74765" y="94638"/>
                  </a:cubicBezTo>
                  <a:cubicBezTo>
                    <a:pt x="67452" y="91453"/>
                    <a:pt x="60701" y="88167"/>
                    <a:pt x="54491" y="84781"/>
                  </a:cubicBezTo>
                  <a:cubicBezTo>
                    <a:pt x="48281" y="81396"/>
                    <a:pt x="43092" y="77489"/>
                    <a:pt x="38885" y="73002"/>
                  </a:cubicBezTo>
                  <a:cubicBezTo>
                    <a:pt x="34678" y="68514"/>
                    <a:pt x="32594" y="62624"/>
                    <a:pt x="32594" y="55332"/>
                  </a:cubicBezTo>
                  <a:cubicBezTo>
                    <a:pt x="32594" y="52407"/>
                    <a:pt x="33316" y="49342"/>
                    <a:pt x="34778" y="46157"/>
                  </a:cubicBezTo>
                  <a:cubicBezTo>
                    <a:pt x="36240" y="42972"/>
                    <a:pt x="38244" y="40087"/>
                    <a:pt x="40808" y="37523"/>
                  </a:cubicBezTo>
                  <a:cubicBezTo>
                    <a:pt x="43372" y="34958"/>
                    <a:pt x="46277" y="32835"/>
                    <a:pt x="49583" y="31092"/>
                  </a:cubicBezTo>
                  <a:cubicBezTo>
                    <a:pt x="52888" y="29349"/>
                    <a:pt x="56334" y="28307"/>
                    <a:pt x="60000" y="27947"/>
                  </a:cubicBezTo>
                  <a:cubicBezTo>
                    <a:pt x="66571" y="27406"/>
                    <a:pt x="71960" y="27306"/>
                    <a:pt x="76167" y="27666"/>
                  </a:cubicBezTo>
                  <a:cubicBezTo>
                    <a:pt x="80374" y="28027"/>
                    <a:pt x="83740" y="28668"/>
                    <a:pt x="86304" y="29589"/>
                  </a:cubicBezTo>
                  <a:cubicBezTo>
                    <a:pt x="88868" y="30511"/>
                    <a:pt x="90831" y="31412"/>
                    <a:pt x="92194" y="32334"/>
                  </a:cubicBezTo>
                  <a:cubicBezTo>
                    <a:pt x="93556" y="33255"/>
                    <a:pt x="94798" y="33977"/>
                    <a:pt x="95900" y="34518"/>
                  </a:cubicBezTo>
                  <a:cubicBezTo>
                    <a:pt x="96080" y="34337"/>
                    <a:pt x="96621" y="33416"/>
                    <a:pt x="97543" y="31773"/>
                  </a:cubicBezTo>
                  <a:cubicBezTo>
                    <a:pt x="98464" y="30130"/>
                    <a:pt x="99566" y="28067"/>
                    <a:pt x="100828" y="25603"/>
                  </a:cubicBezTo>
                  <a:cubicBezTo>
                    <a:pt x="102090" y="23139"/>
                    <a:pt x="103473" y="20494"/>
                    <a:pt x="104935" y="17669"/>
                  </a:cubicBezTo>
                  <a:cubicBezTo>
                    <a:pt x="106397" y="14845"/>
                    <a:pt x="107680" y="12240"/>
                    <a:pt x="108761" y="9856"/>
                  </a:cubicBezTo>
                  <a:cubicBezTo>
                    <a:pt x="103453" y="6391"/>
                    <a:pt x="96541" y="3866"/>
                    <a:pt x="87947" y="2324"/>
                  </a:cubicBezTo>
                  <a:cubicBezTo>
                    <a:pt x="79352" y="781"/>
                    <a:pt x="70858" y="0"/>
                    <a:pt x="62484" y="0"/>
                  </a:cubicBezTo>
                  <a:cubicBezTo>
                    <a:pt x="54271" y="0"/>
                    <a:pt x="46457" y="1262"/>
                    <a:pt x="39065" y="3826"/>
                  </a:cubicBezTo>
                  <a:cubicBezTo>
                    <a:pt x="31673" y="6391"/>
                    <a:pt x="25202" y="10097"/>
                    <a:pt x="19613" y="14925"/>
                  </a:cubicBezTo>
                  <a:cubicBezTo>
                    <a:pt x="14023" y="19753"/>
                    <a:pt x="9616" y="25643"/>
                    <a:pt x="6331" y="32594"/>
                  </a:cubicBezTo>
                  <a:cubicBezTo>
                    <a:pt x="3045" y="39546"/>
                    <a:pt x="1362" y="47499"/>
                    <a:pt x="1362" y="56434"/>
                  </a:cubicBezTo>
                  <a:cubicBezTo>
                    <a:pt x="1362" y="66291"/>
                    <a:pt x="3446" y="74504"/>
                    <a:pt x="7653" y="81075"/>
                  </a:cubicBezTo>
                  <a:cubicBezTo>
                    <a:pt x="11860" y="87646"/>
                    <a:pt x="17149" y="93356"/>
                    <a:pt x="23539" y="98184"/>
                  </a:cubicBezTo>
                  <a:cubicBezTo>
                    <a:pt x="29930" y="103012"/>
                    <a:pt x="36781" y="107219"/>
                    <a:pt x="44073" y="110785"/>
                  </a:cubicBezTo>
                  <a:cubicBezTo>
                    <a:pt x="51366" y="114351"/>
                    <a:pt x="58177" y="117897"/>
                    <a:pt x="64488" y="121463"/>
                  </a:cubicBezTo>
                  <a:cubicBezTo>
                    <a:pt x="70798" y="125029"/>
                    <a:pt x="76027" y="128995"/>
                    <a:pt x="80234" y="133382"/>
                  </a:cubicBezTo>
                  <a:cubicBezTo>
                    <a:pt x="84441" y="137770"/>
                    <a:pt x="86524" y="143059"/>
                    <a:pt x="86524" y="149269"/>
                  </a:cubicBezTo>
                  <a:cubicBezTo>
                    <a:pt x="86524" y="159506"/>
                    <a:pt x="83559" y="167219"/>
                    <a:pt x="77629" y="172408"/>
                  </a:cubicBezTo>
                  <a:cubicBezTo>
                    <a:pt x="71700" y="177596"/>
                    <a:pt x="63145" y="180221"/>
                    <a:pt x="52027" y="180221"/>
                  </a:cubicBezTo>
                  <a:cubicBezTo>
                    <a:pt x="48361" y="180221"/>
                    <a:pt x="44454" y="179840"/>
                    <a:pt x="40247" y="179119"/>
                  </a:cubicBezTo>
                  <a:cubicBezTo>
                    <a:pt x="36040" y="178398"/>
                    <a:pt x="31853" y="177436"/>
                    <a:pt x="27646" y="176234"/>
                  </a:cubicBezTo>
                  <a:cubicBezTo>
                    <a:pt x="23439" y="175032"/>
                    <a:pt x="19392" y="173770"/>
                    <a:pt x="15466" y="172408"/>
                  </a:cubicBezTo>
                  <a:cubicBezTo>
                    <a:pt x="11539" y="171045"/>
                    <a:pt x="8314" y="169623"/>
                    <a:pt x="5750" y="168161"/>
                  </a:cubicBezTo>
                  <a:lnTo>
                    <a:pt x="0" y="191720"/>
                  </a:lnTo>
                  <a:cubicBezTo>
                    <a:pt x="3105" y="194464"/>
                    <a:pt x="6811" y="196788"/>
                    <a:pt x="11098" y="198711"/>
                  </a:cubicBezTo>
                  <a:cubicBezTo>
                    <a:pt x="15386" y="200635"/>
                    <a:pt x="19893" y="202137"/>
                    <a:pt x="24661" y="203239"/>
                  </a:cubicBezTo>
                  <a:cubicBezTo>
                    <a:pt x="29409" y="204341"/>
                    <a:pt x="34117" y="205122"/>
                    <a:pt x="38765" y="205563"/>
                  </a:cubicBezTo>
                  <a:cubicBezTo>
                    <a:pt x="43412" y="206004"/>
                    <a:pt x="47940" y="206244"/>
                    <a:pt x="52327" y="206244"/>
                  </a:cubicBezTo>
                  <a:cubicBezTo>
                    <a:pt x="62564" y="206244"/>
                    <a:pt x="71680" y="204701"/>
                    <a:pt x="79713" y="201596"/>
                  </a:cubicBezTo>
                  <a:cubicBezTo>
                    <a:pt x="87746" y="198491"/>
                    <a:pt x="94498" y="194344"/>
                    <a:pt x="99987" y="189136"/>
                  </a:cubicBezTo>
                  <a:cubicBezTo>
                    <a:pt x="105476" y="183927"/>
                    <a:pt x="109703" y="177897"/>
                    <a:pt x="112728" y="171065"/>
                  </a:cubicBezTo>
                  <a:cubicBezTo>
                    <a:pt x="115753" y="164234"/>
                    <a:pt x="117256" y="157142"/>
                    <a:pt x="117256" y="149830"/>
                  </a:cubicBezTo>
                  <a:cubicBezTo>
                    <a:pt x="117256" y="139052"/>
                    <a:pt x="115172" y="130237"/>
                    <a:pt x="110965" y="123406"/>
                  </a:cubicBezTo>
                  <a:cubicBezTo>
                    <a:pt x="106758" y="116574"/>
                    <a:pt x="101469" y="110845"/>
                    <a:pt x="95179" y="106277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BE4DAED-F478-4DF9-8449-D2B5E933123E}"/>
                </a:ext>
              </a:extLst>
            </p:cNvPr>
            <p:cNvSpPr/>
            <p:nvPr/>
          </p:nvSpPr>
          <p:spPr>
            <a:xfrm>
              <a:off x="9482298" y="5800984"/>
              <a:ext cx="160267" cy="200334"/>
            </a:xfrm>
            <a:custGeom>
              <a:avLst/>
              <a:gdLst>
                <a:gd name="connsiteX0" fmla="*/ 143920 w 160267"/>
                <a:gd name="connsiteY0" fmla="*/ 26304 h 200334"/>
                <a:gd name="connsiteX1" fmla="*/ 117356 w 160267"/>
                <a:gd name="connsiteY1" fmla="*/ 6711 h 200334"/>
                <a:gd name="connsiteX2" fmla="*/ 84080 w 160267"/>
                <a:gd name="connsiteY2" fmla="*/ 0 h 200334"/>
                <a:gd name="connsiteX3" fmla="*/ 50805 w 160267"/>
                <a:gd name="connsiteY3" fmla="*/ 6711 h 200334"/>
                <a:gd name="connsiteX4" fmla="*/ 24240 w 160267"/>
                <a:gd name="connsiteY4" fmla="*/ 26304 h 200334"/>
                <a:gd name="connsiteX5" fmla="*/ 6431 w 160267"/>
                <a:gd name="connsiteY5" fmla="*/ 58478 h 200334"/>
                <a:gd name="connsiteX6" fmla="*/ 0 w 160267"/>
                <a:gd name="connsiteY6" fmla="*/ 103252 h 200334"/>
                <a:gd name="connsiteX7" fmla="*/ 6431 w 160267"/>
                <a:gd name="connsiteY7" fmla="*/ 148167 h 200334"/>
                <a:gd name="connsiteX8" fmla="*/ 24240 w 160267"/>
                <a:gd name="connsiteY8" fmla="*/ 180481 h 200334"/>
                <a:gd name="connsiteX9" fmla="*/ 50805 w 160267"/>
                <a:gd name="connsiteY9" fmla="*/ 199933 h 200334"/>
                <a:gd name="connsiteX10" fmla="*/ 84080 w 160267"/>
                <a:gd name="connsiteY10" fmla="*/ 206504 h 200334"/>
                <a:gd name="connsiteX11" fmla="*/ 117356 w 160267"/>
                <a:gd name="connsiteY11" fmla="*/ 199933 h 200334"/>
                <a:gd name="connsiteX12" fmla="*/ 143920 w 160267"/>
                <a:gd name="connsiteY12" fmla="*/ 180481 h 200334"/>
                <a:gd name="connsiteX13" fmla="*/ 161730 w 160267"/>
                <a:gd name="connsiteY13" fmla="*/ 148167 h 200334"/>
                <a:gd name="connsiteX14" fmla="*/ 168161 w 160267"/>
                <a:gd name="connsiteY14" fmla="*/ 103252 h 200334"/>
                <a:gd name="connsiteX15" fmla="*/ 161730 w 160267"/>
                <a:gd name="connsiteY15" fmla="*/ 58478 h 200334"/>
                <a:gd name="connsiteX16" fmla="*/ 143920 w 160267"/>
                <a:gd name="connsiteY16" fmla="*/ 26304 h 200334"/>
                <a:gd name="connsiteX17" fmla="*/ 130357 w 160267"/>
                <a:gd name="connsiteY17" fmla="*/ 139012 h 200334"/>
                <a:gd name="connsiteX18" fmla="*/ 118998 w 160267"/>
                <a:gd name="connsiteY18" fmla="*/ 162711 h 200334"/>
                <a:gd name="connsiteX19" fmla="*/ 102571 w 160267"/>
                <a:gd name="connsiteY19" fmla="*/ 175713 h 200334"/>
                <a:gd name="connsiteX20" fmla="*/ 83259 w 160267"/>
                <a:gd name="connsiteY20" fmla="*/ 179680 h 200334"/>
                <a:gd name="connsiteX21" fmla="*/ 64488 w 160267"/>
                <a:gd name="connsiteY21" fmla="*/ 175433 h 200334"/>
                <a:gd name="connsiteX22" fmla="*/ 48601 w 160267"/>
                <a:gd name="connsiteY22" fmla="*/ 162010 h 200334"/>
                <a:gd name="connsiteX23" fmla="*/ 37643 w 160267"/>
                <a:gd name="connsiteY23" fmla="*/ 138311 h 200334"/>
                <a:gd name="connsiteX24" fmla="*/ 33396 w 160267"/>
                <a:gd name="connsiteY24" fmla="*/ 103252 h 200334"/>
                <a:gd name="connsiteX25" fmla="*/ 37783 w 160267"/>
                <a:gd name="connsiteY25" fmla="*/ 67653 h 200334"/>
                <a:gd name="connsiteX26" fmla="*/ 49142 w 160267"/>
                <a:gd name="connsiteY26" fmla="*/ 43953 h 200334"/>
                <a:gd name="connsiteX27" fmla="*/ 65569 w 160267"/>
                <a:gd name="connsiteY27" fmla="*/ 30952 h 200334"/>
                <a:gd name="connsiteX28" fmla="*/ 84882 w 160267"/>
                <a:gd name="connsiteY28" fmla="*/ 27125 h 200334"/>
                <a:gd name="connsiteX29" fmla="*/ 103653 w 160267"/>
                <a:gd name="connsiteY29" fmla="*/ 31232 h 200334"/>
                <a:gd name="connsiteX30" fmla="*/ 119539 w 160267"/>
                <a:gd name="connsiteY30" fmla="*/ 44654 h 200334"/>
                <a:gd name="connsiteX31" fmla="*/ 130498 w 160267"/>
                <a:gd name="connsiteY31" fmla="*/ 68354 h 200334"/>
                <a:gd name="connsiteX32" fmla="*/ 134745 w 160267"/>
                <a:gd name="connsiteY32" fmla="*/ 103272 h 200334"/>
                <a:gd name="connsiteX33" fmla="*/ 130357 w 160267"/>
                <a:gd name="connsiteY33" fmla="*/ 139012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0267" h="200334">
                  <a:moveTo>
                    <a:pt x="143920" y="26304"/>
                  </a:moveTo>
                  <a:cubicBezTo>
                    <a:pt x="136347" y="17710"/>
                    <a:pt x="127493" y="11199"/>
                    <a:pt x="117356" y="6711"/>
                  </a:cubicBezTo>
                  <a:cubicBezTo>
                    <a:pt x="107219" y="2224"/>
                    <a:pt x="96120" y="0"/>
                    <a:pt x="84080" y="0"/>
                  </a:cubicBezTo>
                  <a:cubicBezTo>
                    <a:pt x="72040" y="0"/>
                    <a:pt x="60942" y="2224"/>
                    <a:pt x="50805" y="6711"/>
                  </a:cubicBezTo>
                  <a:cubicBezTo>
                    <a:pt x="40668" y="11199"/>
                    <a:pt x="31813" y="17710"/>
                    <a:pt x="24240" y="26304"/>
                  </a:cubicBezTo>
                  <a:cubicBezTo>
                    <a:pt x="16668" y="34898"/>
                    <a:pt x="10718" y="45616"/>
                    <a:pt x="6431" y="58478"/>
                  </a:cubicBezTo>
                  <a:cubicBezTo>
                    <a:pt x="2144" y="71339"/>
                    <a:pt x="0" y="86284"/>
                    <a:pt x="0" y="103252"/>
                  </a:cubicBezTo>
                  <a:cubicBezTo>
                    <a:pt x="0" y="120221"/>
                    <a:pt x="2144" y="135206"/>
                    <a:pt x="6431" y="148167"/>
                  </a:cubicBezTo>
                  <a:cubicBezTo>
                    <a:pt x="10718" y="161129"/>
                    <a:pt x="16668" y="171907"/>
                    <a:pt x="24240" y="180481"/>
                  </a:cubicBezTo>
                  <a:cubicBezTo>
                    <a:pt x="31813" y="189055"/>
                    <a:pt x="40668" y="195546"/>
                    <a:pt x="50805" y="199933"/>
                  </a:cubicBezTo>
                  <a:cubicBezTo>
                    <a:pt x="60942" y="204321"/>
                    <a:pt x="72040" y="206504"/>
                    <a:pt x="84080" y="206504"/>
                  </a:cubicBezTo>
                  <a:cubicBezTo>
                    <a:pt x="96120" y="206504"/>
                    <a:pt x="107219" y="204321"/>
                    <a:pt x="117356" y="199933"/>
                  </a:cubicBezTo>
                  <a:cubicBezTo>
                    <a:pt x="127493" y="195546"/>
                    <a:pt x="136347" y="189075"/>
                    <a:pt x="143920" y="180481"/>
                  </a:cubicBezTo>
                  <a:cubicBezTo>
                    <a:pt x="151493" y="171887"/>
                    <a:pt x="157443" y="161129"/>
                    <a:pt x="161730" y="148167"/>
                  </a:cubicBezTo>
                  <a:cubicBezTo>
                    <a:pt x="166017" y="135206"/>
                    <a:pt x="168161" y="120221"/>
                    <a:pt x="168161" y="103252"/>
                  </a:cubicBezTo>
                  <a:cubicBezTo>
                    <a:pt x="168161" y="86284"/>
                    <a:pt x="166017" y="71339"/>
                    <a:pt x="161730" y="58478"/>
                  </a:cubicBezTo>
                  <a:cubicBezTo>
                    <a:pt x="157443" y="45616"/>
                    <a:pt x="151493" y="34898"/>
                    <a:pt x="143920" y="26304"/>
                  </a:cubicBezTo>
                  <a:close/>
                  <a:moveTo>
                    <a:pt x="130357" y="139012"/>
                  </a:moveTo>
                  <a:cubicBezTo>
                    <a:pt x="127613" y="148768"/>
                    <a:pt x="123827" y="156681"/>
                    <a:pt x="118998" y="162711"/>
                  </a:cubicBezTo>
                  <a:cubicBezTo>
                    <a:pt x="114170" y="168741"/>
                    <a:pt x="108681" y="173089"/>
                    <a:pt x="102571" y="175713"/>
                  </a:cubicBezTo>
                  <a:cubicBezTo>
                    <a:pt x="96461" y="178337"/>
                    <a:pt x="90010" y="179680"/>
                    <a:pt x="83259" y="179680"/>
                  </a:cubicBezTo>
                  <a:cubicBezTo>
                    <a:pt x="76688" y="179680"/>
                    <a:pt x="70417" y="178277"/>
                    <a:pt x="64488" y="175433"/>
                  </a:cubicBezTo>
                  <a:cubicBezTo>
                    <a:pt x="58558" y="172588"/>
                    <a:pt x="53249" y="168140"/>
                    <a:pt x="48601" y="162010"/>
                  </a:cubicBezTo>
                  <a:cubicBezTo>
                    <a:pt x="43953" y="155880"/>
                    <a:pt x="40287" y="148007"/>
                    <a:pt x="37643" y="138311"/>
                  </a:cubicBezTo>
                  <a:cubicBezTo>
                    <a:pt x="34998" y="128615"/>
                    <a:pt x="33576" y="116955"/>
                    <a:pt x="33396" y="103252"/>
                  </a:cubicBezTo>
                  <a:cubicBezTo>
                    <a:pt x="33576" y="89189"/>
                    <a:pt x="35038" y="77329"/>
                    <a:pt x="37783" y="67653"/>
                  </a:cubicBezTo>
                  <a:cubicBezTo>
                    <a:pt x="40528" y="57977"/>
                    <a:pt x="44314" y="50084"/>
                    <a:pt x="49142" y="43953"/>
                  </a:cubicBezTo>
                  <a:cubicBezTo>
                    <a:pt x="53970" y="37823"/>
                    <a:pt x="59459" y="33516"/>
                    <a:pt x="65569" y="30952"/>
                  </a:cubicBezTo>
                  <a:cubicBezTo>
                    <a:pt x="71680" y="28387"/>
                    <a:pt x="78130" y="27125"/>
                    <a:pt x="84882" y="27125"/>
                  </a:cubicBezTo>
                  <a:cubicBezTo>
                    <a:pt x="91453" y="27125"/>
                    <a:pt x="97723" y="28488"/>
                    <a:pt x="103653" y="31232"/>
                  </a:cubicBezTo>
                  <a:cubicBezTo>
                    <a:pt x="109583" y="33977"/>
                    <a:pt x="114892" y="38444"/>
                    <a:pt x="119539" y="44654"/>
                  </a:cubicBezTo>
                  <a:cubicBezTo>
                    <a:pt x="124187" y="50865"/>
                    <a:pt x="127853" y="58758"/>
                    <a:pt x="130498" y="68354"/>
                  </a:cubicBezTo>
                  <a:cubicBezTo>
                    <a:pt x="133142" y="77950"/>
                    <a:pt x="134564" y="89589"/>
                    <a:pt x="134745" y="103272"/>
                  </a:cubicBezTo>
                  <a:cubicBezTo>
                    <a:pt x="134564" y="117336"/>
                    <a:pt x="133102" y="129256"/>
                    <a:pt x="130357" y="139012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40B2587-A851-4918-B4C8-1E7C4C8B38E1}"/>
                </a:ext>
              </a:extLst>
            </p:cNvPr>
            <p:cNvSpPr/>
            <p:nvPr/>
          </p:nvSpPr>
          <p:spPr>
            <a:xfrm>
              <a:off x="9696756" y="5804290"/>
              <a:ext cx="140234" cy="200334"/>
            </a:xfrm>
            <a:custGeom>
              <a:avLst/>
              <a:gdLst>
                <a:gd name="connsiteX0" fmla="*/ 112568 w 140233"/>
                <a:gd name="connsiteY0" fmla="*/ 139132 h 200334"/>
                <a:gd name="connsiteX1" fmla="*/ 33416 w 140233"/>
                <a:gd name="connsiteY1" fmla="*/ 0 h 200334"/>
                <a:gd name="connsiteX2" fmla="*/ 0 w 140233"/>
                <a:gd name="connsiteY2" fmla="*/ 0 h 200334"/>
                <a:gd name="connsiteX3" fmla="*/ 0 w 140233"/>
                <a:gd name="connsiteY3" fmla="*/ 201857 h 200334"/>
                <a:gd name="connsiteX4" fmla="*/ 33416 w 140233"/>
                <a:gd name="connsiteY4" fmla="*/ 201857 h 200334"/>
                <a:gd name="connsiteX5" fmla="*/ 33416 w 140233"/>
                <a:gd name="connsiteY5" fmla="*/ 62725 h 200334"/>
                <a:gd name="connsiteX6" fmla="*/ 112568 w 140233"/>
                <a:gd name="connsiteY6" fmla="*/ 201857 h 200334"/>
                <a:gd name="connsiteX7" fmla="*/ 145983 w 140233"/>
                <a:gd name="connsiteY7" fmla="*/ 201857 h 200334"/>
                <a:gd name="connsiteX8" fmla="*/ 145983 w 140233"/>
                <a:gd name="connsiteY8" fmla="*/ 0 h 200334"/>
                <a:gd name="connsiteX9" fmla="*/ 112568 w 140233"/>
                <a:gd name="connsiteY9" fmla="*/ 0 h 2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233" h="200334">
                  <a:moveTo>
                    <a:pt x="112568" y="139132"/>
                  </a:moveTo>
                  <a:lnTo>
                    <a:pt x="33416" y="0"/>
                  </a:lnTo>
                  <a:lnTo>
                    <a:pt x="0" y="0"/>
                  </a:lnTo>
                  <a:lnTo>
                    <a:pt x="0" y="201857"/>
                  </a:lnTo>
                  <a:lnTo>
                    <a:pt x="33416" y="201857"/>
                  </a:lnTo>
                  <a:lnTo>
                    <a:pt x="33416" y="62725"/>
                  </a:lnTo>
                  <a:lnTo>
                    <a:pt x="112568" y="201857"/>
                  </a:lnTo>
                  <a:lnTo>
                    <a:pt x="145983" y="201857"/>
                  </a:lnTo>
                  <a:lnTo>
                    <a:pt x="145983" y="0"/>
                  </a:lnTo>
                  <a:lnTo>
                    <a:pt x="112568" y="0"/>
                  </a:ln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30F7F91-B7BD-4094-99FD-625F99732EE6}"/>
                </a:ext>
              </a:extLst>
            </p:cNvPr>
            <p:cNvSpPr/>
            <p:nvPr/>
          </p:nvSpPr>
          <p:spPr>
            <a:xfrm>
              <a:off x="9238131" y="5184776"/>
              <a:ext cx="140234" cy="400668"/>
            </a:xfrm>
            <a:custGeom>
              <a:avLst/>
              <a:gdLst>
                <a:gd name="connsiteX0" fmla="*/ 100167 w 140233"/>
                <a:gd name="connsiteY0" fmla="*/ 140234 h 400668"/>
                <a:gd name="connsiteX1" fmla="*/ 100167 w 140233"/>
                <a:gd name="connsiteY1" fmla="*/ 60100 h 400668"/>
                <a:gd name="connsiteX2" fmla="*/ 120200 w 140233"/>
                <a:gd name="connsiteY2" fmla="*/ 40067 h 400668"/>
                <a:gd name="connsiteX3" fmla="*/ 140234 w 140233"/>
                <a:gd name="connsiteY3" fmla="*/ 20033 h 400668"/>
                <a:gd name="connsiteX4" fmla="*/ 120200 w 140233"/>
                <a:gd name="connsiteY4" fmla="*/ 0 h 400668"/>
                <a:gd name="connsiteX5" fmla="*/ 60100 w 140233"/>
                <a:gd name="connsiteY5" fmla="*/ 60100 h 400668"/>
                <a:gd name="connsiteX6" fmla="*/ 60100 w 140233"/>
                <a:gd name="connsiteY6" fmla="*/ 140234 h 400668"/>
                <a:gd name="connsiteX7" fmla="*/ 20033 w 140233"/>
                <a:gd name="connsiteY7" fmla="*/ 180301 h 400668"/>
                <a:gd name="connsiteX8" fmla="*/ 0 w 140233"/>
                <a:gd name="connsiteY8" fmla="*/ 200334 h 400668"/>
                <a:gd name="connsiteX9" fmla="*/ 20033 w 140233"/>
                <a:gd name="connsiteY9" fmla="*/ 220368 h 400668"/>
                <a:gd name="connsiteX10" fmla="*/ 60100 w 140233"/>
                <a:gd name="connsiteY10" fmla="*/ 260434 h 400668"/>
                <a:gd name="connsiteX11" fmla="*/ 60100 w 140233"/>
                <a:gd name="connsiteY11" fmla="*/ 340568 h 400668"/>
                <a:gd name="connsiteX12" fmla="*/ 120200 w 140233"/>
                <a:gd name="connsiteY12" fmla="*/ 400668 h 400668"/>
                <a:gd name="connsiteX13" fmla="*/ 140234 w 140233"/>
                <a:gd name="connsiteY13" fmla="*/ 380635 h 400668"/>
                <a:gd name="connsiteX14" fmla="*/ 120200 w 140233"/>
                <a:gd name="connsiteY14" fmla="*/ 360601 h 400668"/>
                <a:gd name="connsiteX15" fmla="*/ 100167 w 140233"/>
                <a:gd name="connsiteY15" fmla="*/ 340568 h 400668"/>
                <a:gd name="connsiteX16" fmla="*/ 100167 w 140233"/>
                <a:gd name="connsiteY16" fmla="*/ 260434 h 400668"/>
                <a:gd name="connsiteX17" fmla="*/ 72481 w 140233"/>
                <a:gd name="connsiteY17" fmla="*/ 200334 h 400668"/>
                <a:gd name="connsiteX18" fmla="*/ 100167 w 140233"/>
                <a:gd name="connsiteY18" fmla="*/ 140234 h 400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0233" h="400668">
                  <a:moveTo>
                    <a:pt x="100167" y="140234"/>
                  </a:moveTo>
                  <a:lnTo>
                    <a:pt x="100167" y="60100"/>
                  </a:lnTo>
                  <a:cubicBezTo>
                    <a:pt x="100167" y="49062"/>
                    <a:pt x="109142" y="40067"/>
                    <a:pt x="120200" y="40067"/>
                  </a:cubicBezTo>
                  <a:cubicBezTo>
                    <a:pt x="131279" y="40067"/>
                    <a:pt x="140234" y="31092"/>
                    <a:pt x="140234" y="20033"/>
                  </a:cubicBezTo>
                  <a:cubicBezTo>
                    <a:pt x="140234" y="8975"/>
                    <a:pt x="131279" y="0"/>
                    <a:pt x="120200" y="0"/>
                  </a:cubicBezTo>
                  <a:cubicBezTo>
                    <a:pt x="87065" y="0"/>
                    <a:pt x="60100" y="26965"/>
                    <a:pt x="60100" y="60100"/>
                  </a:cubicBezTo>
                  <a:lnTo>
                    <a:pt x="60100" y="140234"/>
                  </a:lnTo>
                  <a:cubicBezTo>
                    <a:pt x="60100" y="162331"/>
                    <a:pt x="42130" y="180301"/>
                    <a:pt x="20033" y="180301"/>
                  </a:cubicBezTo>
                  <a:cubicBezTo>
                    <a:pt x="8955" y="180301"/>
                    <a:pt x="0" y="189276"/>
                    <a:pt x="0" y="200334"/>
                  </a:cubicBezTo>
                  <a:cubicBezTo>
                    <a:pt x="0" y="211393"/>
                    <a:pt x="8955" y="220368"/>
                    <a:pt x="20033" y="220368"/>
                  </a:cubicBezTo>
                  <a:cubicBezTo>
                    <a:pt x="42130" y="220368"/>
                    <a:pt x="60100" y="238338"/>
                    <a:pt x="60100" y="260434"/>
                  </a:cubicBezTo>
                  <a:lnTo>
                    <a:pt x="60100" y="340568"/>
                  </a:lnTo>
                  <a:cubicBezTo>
                    <a:pt x="60100" y="373703"/>
                    <a:pt x="87065" y="400668"/>
                    <a:pt x="120200" y="400668"/>
                  </a:cubicBezTo>
                  <a:cubicBezTo>
                    <a:pt x="131279" y="400668"/>
                    <a:pt x="140234" y="391693"/>
                    <a:pt x="140234" y="380635"/>
                  </a:cubicBezTo>
                  <a:cubicBezTo>
                    <a:pt x="140234" y="369576"/>
                    <a:pt x="131279" y="360601"/>
                    <a:pt x="120200" y="360601"/>
                  </a:cubicBezTo>
                  <a:cubicBezTo>
                    <a:pt x="109142" y="360601"/>
                    <a:pt x="100167" y="351606"/>
                    <a:pt x="100167" y="340568"/>
                  </a:cubicBezTo>
                  <a:lnTo>
                    <a:pt x="100167" y="260434"/>
                  </a:lnTo>
                  <a:cubicBezTo>
                    <a:pt x="100167" y="236394"/>
                    <a:pt x="89309" y="215039"/>
                    <a:pt x="72481" y="200334"/>
                  </a:cubicBezTo>
                  <a:cubicBezTo>
                    <a:pt x="89309" y="185630"/>
                    <a:pt x="100167" y="164274"/>
                    <a:pt x="100167" y="140234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1F7BAE-B600-4A85-839C-DCBF518CFF05}"/>
                </a:ext>
              </a:extLst>
            </p:cNvPr>
            <p:cNvSpPr/>
            <p:nvPr/>
          </p:nvSpPr>
          <p:spPr>
            <a:xfrm>
              <a:off x="9468515" y="5284943"/>
              <a:ext cx="60100" cy="60100"/>
            </a:xfrm>
            <a:custGeom>
              <a:avLst/>
              <a:gdLst>
                <a:gd name="connsiteX0" fmla="*/ 60100 w 60100"/>
                <a:gd name="connsiteY0" fmla="*/ 30050 h 60100"/>
                <a:gd name="connsiteX1" fmla="*/ 30050 w 60100"/>
                <a:gd name="connsiteY1" fmla="*/ 60100 h 60100"/>
                <a:gd name="connsiteX2" fmla="*/ 0 w 60100"/>
                <a:gd name="connsiteY2" fmla="*/ 30050 h 60100"/>
                <a:gd name="connsiteX3" fmla="*/ 30050 w 60100"/>
                <a:gd name="connsiteY3" fmla="*/ 0 h 60100"/>
                <a:gd name="connsiteX4" fmla="*/ 60100 w 60100"/>
                <a:gd name="connsiteY4" fmla="*/ 30050 h 60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00" h="60100">
                  <a:moveTo>
                    <a:pt x="60100" y="30050"/>
                  </a:moveTo>
                  <a:cubicBezTo>
                    <a:pt x="60100" y="46646"/>
                    <a:pt x="46646" y="60100"/>
                    <a:pt x="30050" y="60100"/>
                  </a:cubicBezTo>
                  <a:cubicBezTo>
                    <a:pt x="13454" y="60100"/>
                    <a:pt x="0" y="46646"/>
                    <a:pt x="0" y="30050"/>
                  </a:cubicBezTo>
                  <a:cubicBezTo>
                    <a:pt x="0" y="13454"/>
                    <a:pt x="13454" y="0"/>
                    <a:pt x="30050" y="0"/>
                  </a:cubicBezTo>
                  <a:cubicBezTo>
                    <a:pt x="46646" y="0"/>
                    <a:pt x="60100" y="13454"/>
                    <a:pt x="60100" y="30050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0F3B2B7-4522-4936-8009-462C3A9B323E}"/>
                </a:ext>
              </a:extLst>
            </p:cNvPr>
            <p:cNvSpPr/>
            <p:nvPr/>
          </p:nvSpPr>
          <p:spPr>
            <a:xfrm>
              <a:off x="9478532" y="5425177"/>
              <a:ext cx="40067" cy="100167"/>
            </a:xfrm>
            <a:custGeom>
              <a:avLst/>
              <a:gdLst>
                <a:gd name="connsiteX0" fmla="*/ 20033 w 40066"/>
                <a:gd name="connsiteY0" fmla="*/ 0 h 100167"/>
                <a:gd name="connsiteX1" fmla="*/ 0 w 40066"/>
                <a:gd name="connsiteY1" fmla="*/ 20033 h 100167"/>
                <a:gd name="connsiteX2" fmla="*/ 0 w 40066"/>
                <a:gd name="connsiteY2" fmla="*/ 80134 h 100167"/>
                <a:gd name="connsiteX3" fmla="*/ 20033 w 40066"/>
                <a:gd name="connsiteY3" fmla="*/ 100167 h 100167"/>
                <a:gd name="connsiteX4" fmla="*/ 40067 w 40066"/>
                <a:gd name="connsiteY4" fmla="*/ 80134 h 100167"/>
                <a:gd name="connsiteX5" fmla="*/ 40067 w 40066"/>
                <a:gd name="connsiteY5" fmla="*/ 20033 h 100167"/>
                <a:gd name="connsiteX6" fmla="*/ 20033 w 40066"/>
                <a:gd name="connsiteY6" fmla="*/ 0 h 10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66" h="100167">
                  <a:moveTo>
                    <a:pt x="20033" y="0"/>
                  </a:moveTo>
                  <a:cubicBezTo>
                    <a:pt x="8955" y="0"/>
                    <a:pt x="0" y="8975"/>
                    <a:pt x="0" y="20033"/>
                  </a:cubicBezTo>
                  <a:lnTo>
                    <a:pt x="0" y="80134"/>
                  </a:lnTo>
                  <a:cubicBezTo>
                    <a:pt x="0" y="91192"/>
                    <a:pt x="8955" y="100167"/>
                    <a:pt x="20033" y="100167"/>
                  </a:cubicBezTo>
                  <a:cubicBezTo>
                    <a:pt x="31112" y="100167"/>
                    <a:pt x="40067" y="91192"/>
                    <a:pt x="40067" y="80134"/>
                  </a:cubicBezTo>
                  <a:lnTo>
                    <a:pt x="40067" y="20033"/>
                  </a:lnTo>
                  <a:cubicBezTo>
                    <a:pt x="40067" y="8975"/>
                    <a:pt x="31112" y="0"/>
                    <a:pt x="20033" y="0"/>
                  </a:cubicBezTo>
                  <a:close/>
                </a:path>
              </a:pathLst>
            </a:custGeom>
            <a:grpFill/>
            <a:ln w="198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AB7E919B-3E62-4A4C-9E5D-4D861A9ECC4C}"/>
              </a:ext>
            </a:extLst>
          </p:cNvPr>
          <p:cNvSpPr txBox="1"/>
          <p:nvPr/>
        </p:nvSpPr>
        <p:spPr>
          <a:xfrm>
            <a:off x="2087674" y="4740389"/>
            <a:ext cx="2797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dvent Pro" panose="02000506040000020004" pitchFamily="2" charset="0"/>
              </a:rPr>
              <a:t>22kb</a:t>
            </a:r>
            <a:endParaRPr lang="en-US" b="1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AF5F383-E326-4C29-9C70-7BE5F1A8889D}"/>
              </a:ext>
            </a:extLst>
          </p:cNvPr>
          <p:cNvSpPr txBox="1"/>
          <p:nvPr/>
        </p:nvSpPr>
        <p:spPr>
          <a:xfrm>
            <a:off x="8320452" y="4740389"/>
            <a:ext cx="2797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dvent Pro" panose="02000506040000020004" pitchFamily="2" charset="0"/>
              </a:rPr>
              <a:t>2,245kb</a:t>
            </a:r>
            <a:endParaRPr lang="en-US" b="1" dirty="0">
              <a:solidFill>
                <a:schemeClr val="bg1"/>
              </a:solidFill>
              <a:latin typeface="Advent Pro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65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96296E-6 L 0.19284 -0.2662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35" y="-1331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8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11111E-6 L -0.19245 0.27593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56" y="14097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20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245 0.27593 L 0.45456 0.5798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44" y="15185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8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1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5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7" dur="10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59259E-6 L -0.04739 -0.18264 " pathEditMode="relative" rAng="0" ptsTypes="AA">
                                      <p:cBhvr>
                                        <p:cTn id="6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70" y="-9144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3" grpId="2" animBg="1"/>
      <p:bldP spid="44" grpId="0" animBg="1"/>
      <p:bldP spid="44" grpId="1" animBg="1"/>
      <p:bldP spid="44" grpId="2" animBg="1"/>
      <p:bldP spid="45" grpId="0" animBg="1"/>
      <p:bldP spid="45" grpId="1" animBg="1"/>
      <p:bldP spid="45" grpId="2" animBg="1"/>
      <p:bldP spid="42" grpId="0" animBg="1"/>
      <p:bldP spid="42" grpId="1" animBg="1"/>
      <p:bldP spid="46" grpId="0"/>
      <p:bldP spid="5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31">
            <a:extLst>
              <a:ext uri="{FF2B5EF4-FFF2-40B4-BE49-F238E27FC236}">
                <a16:creationId xmlns:a16="http://schemas.microsoft.com/office/drawing/2014/main" id="{43FBE603-E85E-4080-9725-82703B493C4C}"/>
              </a:ext>
            </a:extLst>
          </p:cNvPr>
          <p:cNvSpPr/>
          <p:nvPr/>
        </p:nvSpPr>
        <p:spPr>
          <a:xfrm>
            <a:off x="8895524" y="3532291"/>
            <a:ext cx="910341" cy="912660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chemeClr val="bg1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Graphic 31">
            <a:extLst>
              <a:ext uri="{FF2B5EF4-FFF2-40B4-BE49-F238E27FC236}">
                <a16:creationId xmlns:a16="http://schemas.microsoft.com/office/drawing/2014/main" id="{F679A32B-A942-4467-B613-68F12EF5377F}"/>
              </a:ext>
            </a:extLst>
          </p:cNvPr>
          <p:cNvSpPr/>
          <p:nvPr/>
        </p:nvSpPr>
        <p:spPr>
          <a:xfrm>
            <a:off x="9797062" y="3818893"/>
            <a:ext cx="702410" cy="704199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chemeClr val="bg1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Graphic 31">
            <a:extLst>
              <a:ext uri="{FF2B5EF4-FFF2-40B4-BE49-F238E27FC236}">
                <a16:creationId xmlns:a16="http://schemas.microsoft.com/office/drawing/2014/main" id="{B17CE2B1-5F4B-411C-9431-72649AF2CCD2}"/>
              </a:ext>
            </a:extLst>
          </p:cNvPr>
          <p:cNvSpPr/>
          <p:nvPr/>
        </p:nvSpPr>
        <p:spPr>
          <a:xfrm>
            <a:off x="9322235" y="4408881"/>
            <a:ext cx="576768" cy="578237"/>
          </a:xfrm>
          <a:custGeom>
            <a:avLst/>
            <a:gdLst>
              <a:gd name="connsiteX0" fmla="*/ 552489 w 1193583"/>
              <a:gd name="connsiteY0" fmla="*/ 510 h 1196623"/>
              <a:gd name="connsiteX1" fmla="*/ 496083 w 1193583"/>
              <a:gd name="connsiteY1" fmla="*/ 65627 h 1196623"/>
              <a:gd name="connsiteX2" fmla="*/ 498141 w 1193583"/>
              <a:gd name="connsiteY2" fmla="*/ 136171 h 1196623"/>
              <a:gd name="connsiteX3" fmla="*/ 491874 w 1193583"/>
              <a:gd name="connsiteY3" fmla="*/ 168168 h 1196623"/>
              <a:gd name="connsiteX4" fmla="*/ 465870 w 1193583"/>
              <a:gd name="connsiteY4" fmla="*/ 177431 h 1196623"/>
              <a:gd name="connsiteX5" fmla="*/ 416293 w 1193583"/>
              <a:gd name="connsiteY5" fmla="*/ 194646 h 1196623"/>
              <a:gd name="connsiteX6" fmla="*/ 359981 w 1193583"/>
              <a:gd name="connsiteY6" fmla="*/ 218316 h 1196623"/>
              <a:gd name="connsiteX7" fmla="*/ 353901 w 1193583"/>
              <a:gd name="connsiteY7" fmla="*/ 219907 h 1196623"/>
              <a:gd name="connsiteX8" fmla="*/ 350627 w 1193583"/>
              <a:gd name="connsiteY8" fmla="*/ 216164 h 1196623"/>
              <a:gd name="connsiteX9" fmla="*/ 330329 w 1193583"/>
              <a:gd name="connsiteY9" fmla="*/ 192774 h 1196623"/>
              <a:gd name="connsiteX10" fmla="*/ 255309 w 1193583"/>
              <a:gd name="connsiteY10" fmla="*/ 130090 h 1196623"/>
              <a:gd name="connsiteX11" fmla="*/ 186275 w 1193583"/>
              <a:gd name="connsiteY11" fmla="*/ 162648 h 1196623"/>
              <a:gd name="connsiteX12" fmla="*/ 136137 w 1193583"/>
              <a:gd name="connsiteY12" fmla="*/ 222713 h 1196623"/>
              <a:gd name="connsiteX13" fmla="*/ 130525 w 1193583"/>
              <a:gd name="connsiteY13" fmla="*/ 245729 h 1196623"/>
              <a:gd name="connsiteX14" fmla="*/ 136699 w 1193583"/>
              <a:gd name="connsiteY14" fmla="*/ 268557 h 1196623"/>
              <a:gd name="connsiteX15" fmla="*/ 183656 w 1193583"/>
              <a:gd name="connsiteY15" fmla="*/ 323945 h 1196623"/>
              <a:gd name="connsiteX16" fmla="*/ 214151 w 1193583"/>
              <a:gd name="connsiteY16" fmla="*/ 353977 h 1196623"/>
              <a:gd name="connsiteX17" fmla="*/ 210970 w 1193583"/>
              <a:gd name="connsiteY17" fmla="*/ 359029 h 1196623"/>
              <a:gd name="connsiteX18" fmla="*/ 158120 w 1193583"/>
              <a:gd name="connsiteY18" fmla="*/ 472985 h 1196623"/>
              <a:gd name="connsiteX19" fmla="*/ 146146 w 1193583"/>
              <a:gd name="connsiteY19" fmla="*/ 497965 h 1196623"/>
              <a:gd name="connsiteX20" fmla="*/ 100031 w 1193583"/>
              <a:gd name="connsiteY20" fmla="*/ 499930 h 1196623"/>
              <a:gd name="connsiteX21" fmla="*/ 18182 w 1193583"/>
              <a:gd name="connsiteY21" fmla="*/ 513964 h 1196623"/>
              <a:gd name="connsiteX22" fmla="*/ 1345 w 1193583"/>
              <a:gd name="connsiteY22" fmla="*/ 549703 h 1196623"/>
              <a:gd name="connsiteX23" fmla="*/ 1251 w 1193583"/>
              <a:gd name="connsiteY23" fmla="*/ 636713 h 1196623"/>
              <a:gd name="connsiteX24" fmla="*/ 43625 w 1193583"/>
              <a:gd name="connsiteY24" fmla="*/ 691258 h 1196623"/>
              <a:gd name="connsiteX25" fmla="*/ 112939 w 1193583"/>
              <a:gd name="connsiteY25" fmla="*/ 695749 h 1196623"/>
              <a:gd name="connsiteX26" fmla="*/ 155688 w 1193583"/>
              <a:gd name="connsiteY26" fmla="*/ 695562 h 1196623"/>
              <a:gd name="connsiteX27" fmla="*/ 156717 w 1193583"/>
              <a:gd name="connsiteY27" fmla="*/ 699585 h 1196623"/>
              <a:gd name="connsiteX28" fmla="*/ 206761 w 1193583"/>
              <a:gd name="connsiteY28" fmla="*/ 810359 h 1196623"/>
              <a:gd name="connsiteX29" fmla="*/ 217892 w 1193583"/>
              <a:gd name="connsiteY29" fmla="*/ 837492 h 1196623"/>
              <a:gd name="connsiteX30" fmla="*/ 192356 w 1193583"/>
              <a:gd name="connsiteY30" fmla="*/ 863501 h 1196623"/>
              <a:gd name="connsiteX31" fmla="*/ 138663 w 1193583"/>
              <a:gd name="connsiteY31" fmla="*/ 918514 h 1196623"/>
              <a:gd name="connsiteX32" fmla="*/ 129496 w 1193583"/>
              <a:gd name="connsiteY32" fmla="*/ 966884 h 1196623"/>
              <a:gd name="connsiteX33" fmla="*/ 190017 w 1193583"/>
              <a:gd name="connsiteY33" fmla="*/ 1038457 h 1196623"/>
              <a:gd name="connsiteX34" fmla="*/ 249322 w 1193583"/>
              <a:gd name="connsiteY34" fmla="*/ 1067273 h 1196623"/>
              <a:gd name="connsiteX35" fmla="*/ 315549 w 1193583"/>
              <a:gd name="connsiteY35" fmla="*/ 1017967 h 1196623"/>
              <a:gd name="connsiteX36" fmla="*/ 368213 w 1193583"/>
              <a:gd name="connsiteY36" fmla="*/ 962487 h 1196623"/>
              <a:gd name="connsiteX37" fmla="*/ 382337 w 1193583"/>
              <a:gd name="connsiteY37" fmla="*/ 968942 h 1196623"/>
              <a:gd name="connsiteX38" fmla="*/ 478030 w 1193583"/>
              <a:gd name="connsiteY38" fmla="*/ 1004308 h 1196623"/>
              <a:gd name="connsiteX39" fmla="*/ 499264 w 1193583"/>
              <a:gd name="connsiteY39" fmla="*/ 1011605 h 1196623"/>
              <a:gd name="connsiteX40" fmla="*/ 499918 w 1193583"/>
              <a:gd name="connsiteY40" fmla="*/ 1031534 h 1196623"/>
              <a:gd name="connsiteX41" fmla="*/ 497393 w 1193583"/>
              <a:gd name="connsiteY41" fmla="*/ 1137630 h 1196623"/>
              <a:gd name="connsiteX42" fmla="*/ 530974 w 1193583"/>
              <a:gd name="connsiteY42" fmla="*/ 1190584 h 1196623"/>
              <a:gd name="connsiteX43" fmla="*/ 631905 w 1193583"/>
              <a:gd name="connsiteY43" fmla="*/ 1194795 h 1196623"/>
              <a:gd name="connsiteX44" fmla="*/ 676430 w 1193583"/>
              <a:gd name="connsiteY44" fmla="*/ 1178983 h 1196623"/>
              <a:gd name="connsiteX45" fmla="*/ 694858 w 1193583"/>
              <a:gd name="connsiteY45" fmla="*/ 1137723 h 1196623"/>
              <a:gd name="connsiteX46" fmla="*/ 694110 w 1193583"/>
              <a:gd name="connsiteY46" fmla="*/ 1051649 h 1196623"/>
              <a:gd name="connsiteX47" fmla="*/ 692145 w 1193583"/>
              <a:gd name="connsiteY47" fmla="*/ 1021991 h 1196623"/>
              <a:gd name="connsiteX48" fmla="*/ 691490 w 1193583"/>
              <a:gd name="connsiteY48" fmla="*/ 1011980 h 1196623"/>
              <a:gd name="connsiteX49" fmla="*/ 694297 w 1193583"/>
              <a:gd name="connsiteY49" fmla="*/ 1009173 h 1196623"/>
              <a:gd name="connsiteX50" fmla="*/ 706831 w 1193583"/>
              <a:gd name="connsiteY50" fmla="*/ 1003466 h 1196623"/>
              <a:gd name="connsiteX51" fmla="*/ 763330 w 1193583"/>
              <a:gd name="connsiteY51" fmla="*/ 984567 h 1196623"/>
              <a:gd name="connsiteX52" fmla="*/ 813842 w 1193583"/>
              <a:gd name="connsiteY52" fmla="*/ 960616 h 1196623"/>
              <a:gd name="connsiteX53" fmla="*/ 820390 w 1193583"/>
              <a:gd name="connsiteY53" fmla="*/ 956873 h 1196623"/>
              <a:gd name="connsiteX54" fmla="*/ 828809 w 1193583"/>
              <a:gd name="connsiteY54" fmla="*/ 966416 h 1196623"/>
              <a:gd name="connsiteX55" fmla="*/ 889610 w 1193583"/>
              <a:gd name="connsiteY55" fmla="*/ 1032843 h 1196623"/>
              <a:gd name="connsiteX56" fmla="*/ 932171 w 1193583"/>
              <a:gd name="connsiteY56" fmla="*/ 1062502 h 1196623"/>
              <a:gd name="connsiteX57" fmla="*/ 961169 w 1193583"/>
              <a:gd name="connsiteY57" fmla="*/ 1063905 h 1196623"/>
              <a:gd name="connsiteX58" fmla="*/ 986332 w 1193583"/>
              <a:gd name="connsiteY58" fmla="*/ 1050433 h 1196623"/>
              <a:gd name="connsiteX59" fmla="*/ 1036470 w 1193583"/>
              <a:gd name="connsiteY59" fmla="*/ 1003372 h 1196623"/>
              <a:gd name="connsiteX60" fmla="*/ 1065000 w 1193583"/>
              <a:gd name="connsiteY60" fmla="*/ 944617 h 1196623"/>
              <a:gd name="connsiteX61" fmla="*/ 1050127 w 1193583"/>
              <a:gd name="connsiteY61" fmla="*/ 912994 h 1196623"/>
              <a:gd name="connsiteX62" fmla="*/ 1011214 w 1193583"/>
              <a:gd name="connsiteY62" fmla="*/ 873793 h 1196623"/>
              <a:gd name="connsiteX63" fmla="*/ 992880 w 1193583"/>
              <a:gd name="connsiteY63" fmla="*/ 857607 h 1196623"/>
              <a:gd name="connsiteX64" fmla="*/ 977165 w 1193583"/>
              <a:gd name="connsiteY64" fmla="*/ 843573 h 1196623"/>
              <a:gd name="connsiteX65" fmla="*/ 980626 w 1193583"/>
              <a:gd name="connsiteY65" fmla="*/ 799226 h 1196623"/>
              <a:gd name="connsiteX66" fmla="*/ 1015236 w 1193583"/>
              <a:gd name="connsiteY66" fmla="*/ 724472 h 1196623"/>
              <a:gd name="connsiteX67" fmla="*/ 1021877 w 1193583"/>
              <a:gd name="connsiteY67" fmla="*/ 707070 h 1196623"/>
              <a:gd name="connsiteX68" fmla="*/ 1041147 w 1193583"/>
              <a:gd name="connsiteY68" fmla="*/ 693691 h 1196623"/>
              <a:gd name="connsiteX69" fmla="*/ 1094933 w 1193583"/>
              <a:gd name="connsiteY69" fmla="*/ 694065 h 1196623"/>
              <a:gd name="connsiteX70" fmla="*/ 1155173 w 1193583"/>
              <a:gd name="connsiteY70" fmla="*/ 693223 h 1196623"/>
              <a:gd name="connsiteX71" fmla="*/ 1185106 w 1193583"/>
              <a:gd name="connsiteY71" fmla="*/ 670488 h 1196623"/>
              <a:gd name="connsiteX72" fmla="*/ 1194367 w 1193583"/>
              <a:gd name="connsiteY72" fmla="*/ 594612 h 1196623"/>
              <a:gd name="connsiteX73" fmla="*/ 1184732 w 1193583"/>
              <a:gd name="connsiteY73" fmla="*/ 526594 h 1196623"/>
              <a:gd name="connsiteX74" fmla="*/ 1140768 w 1193583"/>
              <a:gd name="connsiteY74" fmla="*/ 499555 h 1196623"/>
              <a:gd name="connsiteX75" fmla="*/ 1079686 w 1193583"/>
              <a:gd name="connsiteY75" fmla="*/ 499181 h 1196623"/>
              <a:gd name="connsiteX76" fmla="*/ 1053307 w 1193583"/>
              <a:gd name="connsiteY76" fmla="*/ 500397 h 1196623"/>
              <a:gd name="connsiteX77" fmla="*/ 1029641 w 1193583"/>
              <a:gd name="connsiteY77" fmla="*/ 494223 h 1196623"/>
              <a:gd name="connsiteX78" fmla="*/ 1020100 w 1193583"/>
              <a:gd name="connsiteY78" fmla="*/ 471955 h 1196623"/>
              <a:gd name="connsiteX79" fmla="*/ 1003169 w 1193583"/>
              <a:gd name="connsiteY79" fmla="*/ 426111 h 1196623"/>
              <a:gd name="connsiteX80" fmla="*/ 978474 w 1193583"/>
              <a:gd name="connsiteY80" fmla="*/ 374934 h 1196623"/>
              <a:gd name="connsiteX81" fmla="*/ 979035 w 1193583"/>
              <a:gd name="connsiteY81" fmla="*/ 353416 h 1196623"/>
              <a:gd name="connsiteX82" fmla="*/ 1002047 w 1193583"/>
              <a:gd name="connsiteY82" fmla="*/ 330962 h 1196623"/>
              <a:gd name="connsiteX83" fmla="*/ 1058920 w 1193583"/>
              <a:gd name="connsiteY83" fmla="*/ 259202 h 1196623"/>
              <a:gd name="connsiteX84" fmla="*/ 1058920 w 1193583"/>
              <a:gd name="connsiteY84" fmla="*/ 233005 h 1196623"/>
              <a:gd name="connsiteX85" fmla="*/ 1045824 w 1193583"/>
              <a:gd name="connsiteY85" fmla="*/ 206808 h 1196623"/>
              <a:gd name="connsiteX86" fmla="*/ 1002327 w 1193583"/>
              <a:gd name="connsiteY86" fmla="*/ 159280 h 1196623"/>
              <a:gd name="connsiteX87" fmla="*/ 949102 w 1193583"/>
              <a:gd name="connsiteY87" fmla="*/ 128686 h 1196623"/>
              <a:gd name="connsiteX88" fmla="*/ 867254 w 1193583"/>
              <a:gd name="connsiteY88" fmla="*/ 186693 h 1196623"/>
              <a:gd name="connsiteX89" fmla="*/ 823757 w 1193583"/>
              <a:gd name="connsiteY89" fmla="*/ 221123 h 1196623"/>
              <a:gd name="connsiteX90" fmla="*/ 798127 w 1193583"/>
              <a:gd name="connsiteY90" fmla="*/ 209428 h 1196623"/>
              <a:gd name="connsiteX91" fmla="*/ 753976 w 1193583"/>
              <a:gd name="connsiteY91" fmla="*/ 190997 h 1196623"/>
              <a:gd name="connsiteX92" fmla="*/ 699254 w 1193583"/>
              <a:gd name="connsiteY92" fmla="*/ 168355 h 1196623"/>
              <a:gd name="connsiteX93" fmla="*/ 694203 w 1193583"/>
              <a:gd name="connsiteY93" fmla="*/ 133084 h 1196623"/>
              <a:gd name="connsiteX94" fmla="*/ 675401 w 1193583"/>
              <a:gd name="connsiteY94" fmla="*/ 18754 h 1196623"/>
              <a:gd name="connsiteX95" fmla="*/ 622083 w 1193583"/>
              <a:gd name="connsiteY95" fmla="*/ 1446 h 1196623"/>
              <a:gd name="connsiteX96" fmla="*/ 552489 w 1193583"/>
              <a:gd name="connsiteY96" fmla="*/ 510 h 1196623"/>
              <a:gd name="connsiteX97" fmla="*/ 619090 w 1193583"/>
              <a:gd name="connsiteY97" fmla="*/ 428637 h 1196623"/>
              <a:gd name="connsiteX98" fmla="*/ 717588 w 1193583"/>
              <a:gd name="connsiteY98" fmla="*/ 474201 h 1196623"/>
              <a:gd name="connsiteX99" fmla="*/ 762020 w 1193583"/>
              <a:gd name="connsiteY99" fmla="*/ 558778 h 1196623"/>
              <a:gd name="connsiteX100" fmla="*/ 762488 w 1193583"/>
              <a:gd name="connsiteY100" fmla="*/ 615662 h 1196623"/>
              <a:gd name="connsiteX101" fmla="*/ 719646 w 1193583"/>
              <a:gd name="connsiteY101" fmla="*/ 700989 h 1196623"/>
              <a:gd name="connsiteX102" fmla="*/ 676898 w 1193583"/>
              <a:gd name="connsiteY102" fmla="*/ 731115 h 1196623"/>
              <a:gd name="connsiteX103" fmla="*/ 493090 w 1193583"/>
              <a:gd name="connsiteY103" fmla="*/ 725969 h 1196623"/>
              <a:gd name="connsiteX104" fmla="*/ 445478 w 1193583"/>
              <a:gd name="connsiteY104" fmla="*/ 684429 h 1196623"/>
              <a:gd name="connsiteX105" fmla="*/ 415825 w 1193583"/>
              <a:gd name="connsiteY105" fmla="*/ 588250 h 1196623"/>
              <a:gd name="connsiteX106" fmla="*/ 441642 w 1193583"/>
              <a:gd name="connsiteY106" fmla="*/ 498526 h 1196623"/>
              <a:gd name="connsiteX107" fmla="*/ 466337 w 1193583"/>
              <a:gd name="connsiteY107" fmla="*/ 470365 h 1196623"/>
              <a:gd name="connsiteX108" fmla="*/ 578119 w 1193583"/>
              <a:gd name="connsiteY108" fmla="*/ 426766 h 1196623"/>
              <a:gd name="connsiteX109" fmla="*/ 619090 w 1193583"/>
              <a:gd name="connsiteY109" fmla="*/ 428637 h 119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1193583" h="1196623">
                <a:moveTo>
                  <a:pt x="552489" y="510"/>
                </a:moveTo>
                <a:cubicBezTo>
                  <a:pt x="514230" y="5375"/>
                  <a:pt x="499638" y="22309"/>
                  <a:pt x="496083" y="65627"/>
                </a:cubicBezTo>
                <a:cubicBezTo>
                  <a:pt x="495054" y="78913"/>
                  <a:pt x="495428" y="91730"/>
                  <a:pt x="498141" y="136171"/>
                </a:cubicBezTo>
                <a:cubicBezTo>
                  <a:pt x="499451" y="155819"/>
                  <a:pt x="498141" y="162274"/>
                  <a:pt x="491874" y="168168"/>
                </a:cubicBezTo>
                <a:cubicBezTo>
                  <a:pt x="487665" y="172191"/>
                  <a:pt x="481771" y="174250"/>
                  <a:pt x="465870" y="177431"/>
                </a:cubicBezTo>
                <a:cubicBezTo>
                  <a:pt x="446413" y="181267"/>
                  <a:pt x="441642" y="182857"/>
                  <a:pt x="416293" y="194646"/>
                </a:cubicBezTo>
                <a:cubicBezTo>
                  <a:pt x="387950" y="207744"/>
                  <a:pt x="367558" y="216351"/>
                  <a:pt x="359981" y="218316"/>
                </a:cubicBezTo>
                <a:lnTo>
                  <a:pt x="353901" y="219907"/>
                </a:lnTo>
                <a:lnTo>
                  <a:pt x="350627" y="216164"/>
                </a:lnTo>
                <a:cubicBezTo>
                  <a:pt x="348756" y="214106"/>
                  <a:pt x="339683" y="203534"/>
                  <a:pt x="330329" y="192774"/>
                </a:cubicBezTo>
                <a:cubicBezTo>
                  <a:pt x="295906" y="152825"/>
                  <a:pt x="274765" y="135142"/>
                  <a:pt x="255309" y="130090"/>
                </a:cubicBezTo>
                <a:cubicBezTo>
                  <a:pt x="233327" y="124383"/>
                  <a:pt x="213309" y="133832"/>
                  <a:pt x="186275" y="162648"/>
                </a:cubicBezTo>
                <a:cubicBezTo>
                  <a:pt x="145024" y="206808"/>
                  <a:pt x="142124" y="210364"/>
                  <a:pt x="136137" y="222713"/>
                </a:cubicBezTo>
                <a:cubicBezTo>
                  <a:pt x="132115" y="231227"/>
                  <a:pt x="130525" y="237589"/>
                  <a:pt x="130525" y="245729"/>
                </a:cubicBezTo>
                <a:cubicBezTo>
                  <a:pt x="130525" y="253494"/>
                  <a:pt x="131928" y="258734"/>
                  <a:pt x="136699" y="268557"/>
                </a:cubicBezTo>
                <a:cubicBezTo>
                  <a:pt x="143527" y="282872"/>
                  <a:pt x="150917" y="291480"/>
                  <a:pt x="183656" y="323945"/>
                </a:cubicBezTo>
                <a:lnTo>
                  <a:pt x="214151" y="353977"/>
                </a:lnTo>
                <a:lnTo>
                  <a:pt x="210970" y="359029"/>
                </a:lnTo>
                <a:cubicBezTo>
                  <a:pt x="185527" y="399073"/>
                  <a:pt x="171122" y="430134"/>
                  <a:pt x="158120" y="472985"/>
                </a:cubicBezTo>
                <a:cubicBezTo>
                  <a:pt x="152788" y="490480"/>
                  <a:pt x="150262" y="495813"/>
                  <a:pt x="146146" y="497965"/>
                </a:cubicBezTo>
                <a:cubicBezTo>
                  <a:pt x="141189" y="500585"/>
                  <a:pt x="131648" y="500959"/>
                  <a:pt x="100031" y="499930"/>
                </a:cubicBezTo>
                <a:cubicBezTo>
                  <a:pt x="48490" y="498246"/>
                  <a:pt x="32307" y="501052"/>
                  <a:pt x="18182" y="513964"/>
                </a:cubicBezTo>
                <a:cubicBezTo>
                  <a:pt x="9296" y="522103"/>
                  <a:pt x="3964" y="533424"/>
                  <a:pt x="1345" y="549703"/>
                </a:cubicBezTo>
                <a:cubicBezTo>
                  <a:pt x="-432" y="560275"/>
                  <a:pt x="-432" y="626328"/>
                  <a:pt x="1251" y="636713"/>
                </a:cubicBezTo>
                <a:cubicBezTo>
                  <a:pt x="6677" y="669085"/>
                  <a:pt x="18182" y="683961"/>
                  <a:pt x="43625" y="691258"/>
                </a:cubicBezTo>
                <a:cubicBezTo>
                  <a:pt x="58031" y="695469"/>
                  <a:pt x="66730" y="696030"/>
                  <a:pt x="112939" y="695749"/>
                </a:cubicBezTo>
                <a:lnTo>
                  <a:pt x="155688" y="695562"/>
                </a:lnTo>
                <a:lnTo>
                  <a:pt x="156717" y="699585"/>
                </a:lnTo>
                <a:cubicBezTo>
                  <a:pt x="166164" y="735138"/>
                  <a:pt x="191140" y="790338"/>
                  <a:pt x="206761" y="810359"/>
                </a:cubicBezTo>
                <a:cubicBezTo>
                  <a:pt x="219763" y="827013"/>
                  <a:pt x="221166" y="830475"/>
                  <a:pt x="217892" y="837492"/>
                </a:cubicBezTo>
                <a:cubicBezTo>
                  <a:pt x="216957" y="839363"/>
                  <a:pt x="206200" y="850403"/>
                  <a:pt x="192356" y="863501"/>
                </a:cubicBezTo>
                <a:cubicBezTo>
                  <a:pt x="163077" y="891288"/>
                  <a:pt x="144369" y="910468"/>
                  <a:pt x="138663" y="918514"/>
                </a:cubicBezTo>
                <a:cubicBezTo>
                  <a:pt x="126690" y="935261"/>
                  <a:pt x="123603" y="951447"/>
                  <a:pt x="129496" y="966884"/>
                </a:cubicBezTo>
                <a:cubicBezTo>
                  <a:pt x="135202" y="981854"/>
                  <a:pt x="161768" y="1013383"/>
                  <a:pt x="190017" y="1038457"/>
                </a:cubicBezTo>
                <a:cubicBezTo>
                  <a:pt x="216676" y="1062221"/>
                  <a:pt x="232859" y="1070080"/>
                  <a:pt x="249322" y="1067273"/>
                </a:cubicBezTo>
                <a:cubicBezTo>
                  <a:pt x="268592" y="1063999"/>
                  <a:pt x="286177" y="1050900"/>
                  <a:pt x="315549" y="1017967"/>
                </a:cubicBezTo>
                <a:cubicBezTo>
                  <a:pt x="326868" y="1005337"/>
                  <a:pt x="366997" y="963048"/>
                  <a:pt x="368213" y="962487"/>
                </a:cubicBezTo>
                <a:cubicBezTo>
                  <a:pt x="368587" y="962300"/>
                  <a:pt x="374948" y="965200"/>
                  <a:pt x="382337" y="968942"/>
                </a:cubicBezTo>
                <a:cubicBezTo>
                  <a:pt x="413206" y="984380"/>
                  <a:pt x="443326" y="995607"/>
                  <a:pt x="478030" y="1004308"/>
                </a:cubicBezTo>
                <a:cubicBezTo>
                  <a:pt x="491687" y="1007769"/>
                  <a:pt x="497019" y="1009547"/>
                  <a:pt x="499264" y="1011605"/>
                </a:cubicBezTo>
                <a:cubicBezTo>
                  <a:pt x="501228" y="1013383"/>
                  <a:pt x="501415" y="1017313"/>
                  <a:pt x="499918" y="1031534"/>
                </a:cubicBezTo>
                <a:cubicBezTo>
                  <a:pt x="498515" y="1045474"/>
                  <a:pt x="496645" y="1126496"/>
                  <a:pt x="497393" y="1137630"/>
                </a:cubicBezTo>
                <a:cubicBezTo>
                  <a:pt x="499544" y="1166165"/>
                  <a:pt x="510395" y="1183380"/>
                  <a:pt x="530974" y="1190584"/>
                </a:cubicBezTo>
                <a:cubicBezTo>
                  <a:pt x="549869" y="1197227"/>
                  <a:pt x="585415" y="1198724"/>
                  <a:pt x="631905" y="1194795"/>
                </a:cubicBezTo>
                <a:cubicBezTo>
                  <a:pt x="657535" y="1192643"/>
                  <a:pt x="665580" y="1189836"/>
                  <a:pt x="676430" y="1178983"/>
                </a:cubicBezTo>
                <a:cubicBezTo>
                  <a:pt x="686626" y="1168879"/>
                  <a:pt x="691958" y="1156903"/>
                  <a:pt x="694858" y="1137723"/>
                </a:cubicBezTo>
                <a:cubicBezTo>
                  <a:pt x="697945" y="1117702"/>
                  <a:pt x="697851" y="1104042"/>
                  <a:pt x="694110" y="1051649"/>
                </a:cubicBezTo>
                <a:cubicBezTo>
                  <a:pt x="693361" y="1040796"/>
                  <a:pt x="692426" y="1027511"/>
                  <a:pt x="692145" y="1021991"/>
                </a:cubicBezTo>
                <a:lnTo>
                  <a:pt x="691490" y="1011980"/>
                </a:lnTo>
                <a:lnTo>
                  <a:pt x="694297" y="1009173"/>
                </a:lnTo>
                <a:cubicBezTo>
                  <a:pt x="696355" y="1007115"/>
                  <a:pt x="699628" y="1005618"/>
                  <a:pt x="706831" y="1003466"/>
                </a:cubicBezTo>
                <a:cubicBezTo>
                  <a:pt x="731713" y="995981"/>
                  <a:pt x="750421" y="989713"/>
                  <a:pt x="763330" y="984567"/>
                </a:cubicBezTo>
                <a:cubicBezTo>
                  <a:pt x="778109" y="978579"/>
                  <a:pt x="802804" y="966884"/>
                  <a:pt x="813842" y="960616"/>
                </a:cubicBezTo>
                <a:lnTo>
                  <a:pt x="820390" y="956873"/>
                </a:lnTo>
                <a:lnTo>
                  <a:pt x="828809" y="966416"/>
                </a:lnTo>
                <a:cubicBezTo>
                  <a:pt x="847891" y="988122"/>
                  <a:pt x="881753" y="1025078"/>
                  <a:pt x="889610" y="1032843"/>
                </a:cubicBezTo>
                <a:cubicBezTo>
                  <a:pt x="904670" y="1047626"/>
                  <a:pt x="919918" y="1058292"/>
                  <a:pt x="932171" y="1062502"/>
                </a:cubicBezTo>
                <a:cubicBezTo>
                  <a:pt x="940497" y="1065308"/>
                  <a:pt x="953125" y="1065963"/>
                  <a:pt x="961169" y="1063905"/>
                </a:cubicBezTo>
                <a:cubicBezTo>
                  <a:pt x="968746" y="1061940"/>
                  <a:pt x="979784" y="1056046"/>
                  <a:pt x="986332" y="1050433"/>
                </a:cubicBezTo>
                <a:cubicBezTo>
                  <a:pt x="998398" y="1040141"/>
                  <a:pt x="1026087" y="1014132"/>
                  <a:pt x="1036470" y="1003372"/>
                </a:cubicBezTo>
                <a:cubicBezTo>
                  <a:pt x="1058732" y="980170"/>
                  <a:pt x="1067525" y="962113"/>
                  <a:pt x="1065000" y="944617"/>
                </a:cubicBezTo>
                <a:cubicBezTo>
                  <a:pt x="1063597" y="935448"/>
                  <a:pt x="1057891" y="923192"/>
                  <a:pt x="1050127" y="912994"/>
                </a:cubicBezTo>
                <a:cubicBezTo>
                  <a:pt x="1043953" y="904761"/>
                  <a:pt x="1026648" y="887359"/>
                  <a:pt x="1011214" y="873793"/>
                </a:cubicBezTo>
                <a:cubicBezTo>
                  <a:pt x="1006069" y="869302"/>
                  <a:pt x="997837" y="862004"/>
                  <a:pt x="992880" y="857607"/>
                </a:cubicBezTo>
                <a:cubicBezTo>
                  <a:pt x="988015" y="853210"/>
                  <a:pt x="980906" y="846848"/>
                  <a:pt x="977165" y="843573"/>
                </a:cubicBezTo>
                <a:cubicBezTo>
                  <a:pt x="962666" y="830849"/>
                  <a:pt x="962853" y="829258"/>
                  <a:pt x="980626" y="799226"/>
                </a:cubicBezTo>
                <a:cubicBezTo>
                  <a:pt x="994563" y="775836"/>
                  <a:pt x="1006349" y="750481"/>
                  <a:pt x="1015236" y="724472"/>
                </a:cubicBezTo>
                <a:cubicBezTo>
                  <a:pt x="1017855" y="716894"/>
                  <a:pt x="1020848" y="709035"/>
                  <a:pt x="1021877" y="707070"/>
                </a:cubicBezTo>
                <a:cubicBezTo>
                  <a:pt x="1024964" y="700895"/>
                  <a:pt x="1031512" y="696404"/>
                  <a:pt x="1041147" y="693691"/>
                </a:cubicBezTo>
                <a:cubicBezTo>
                  <a:pt x="1047507" y="691913"/>
                  <a:pt x="1073793" y="692100"/>
                  <a:pt x="1094933" y="694065"/>
                </a:cubicBezTo>
                <a:cubicBezTo>
                  <a:pt x="1128046" y="697153"/>
                  <a:pt x="1140674" y="696966"/>
                  <a:pt x="1155173" y="693223"/>
                </a:cubicBezTo>
                <a:cubicBezTo>
                  <a:pt x="1168550" y="689761"/>
                  <a:pt x="1179587" y="681435"/>
                  <a:pt x="1185106" y="670488"/>
                </a:cubicBezTo>
                <a:cubicBezTo>
                  <a:pt x="1191561" y="657858"/>
                  <a:pt x="1194367" y="634561"/>
                  <a:pt x="1194367" y="594612"/>
                </a:cubicBezTo>
                <a:cubicBezTo>
                  <a:pt x="1194460" y="558217"/>
                  <a:pt x="1192215" y="542780"/>
                  <a:pt x="1184732" y="526594"/>
                </a:cubicBezTo>
                <a:cubicBezTo>
                  <a:pt x="1177717" y="511437"/>
                  <a:pt x="1164808" y="503485"/>
                  <a:pt x="1140768" y="499555"/>
                </a:cubicBezTo>
                <a:cubicBezTo>
                  <a:pt x="1130104" y="497778"/>
                  <a:pt x="1099703" y="497591"/>
                  <a:pt x="1079686" y="499181"/>
                </a:cubicBezTo>
                <a:cubicBezTo>
                  <a:pt x="1072389" y="499836"/>
                  <a:pt x="1060510" y="500304"/>
                  <a:pt x="1053307" y="500397"/>
                </a:cubicBezTo>
                <a:cubicBezTo>
                  <a:pt x="1038621" y="500491"/>
                  <a:pt x="1035254" y="499649"/>
                  <a:pt x="1029641" y="494223"/>
                </a:cubicBezTo>
                <a:cubicBezTo>
                  <a:pt x="1025058" y="489825"/>
                  <a:pt x="1023374" y="485989"/>
                  <a:pt x="1020100" y="471955"/>
                </a:cubicBezTo>
                <a:cubicBezTo>
                  <a:pt x="1014862" y="449875"/>
                  <a:pt x="1012149" y="442484"/>
                  <a:pt x="1003169" y="426111"/>
                </a:cubicBezTo>
                <a:cubicBezTo>
                  <a:pt x="991102" y="404031"/>
                  <a:pt x="980345" y="381764"/>
                  <a:pt x="978474" y="374934"/>
                </a:cubicBezTo>
                <a:cubicBezTo>
                  <a:pt x="976136" y="366046"/>
                  <a:pt x="976323" y="357813"/>
                  <a:pt x="979035" y="353416"/>
                </a:cubicBezTo>
                <a:cubicBezTo>
                  <a:pt x="980252" y="351357"/>
                  <a:pt x="990635" y="341347"/>
                  <a:pt x="1002047" y="330962"/>
                </a:cubicBezTo>
                <a:cubicBezTo>
                  <a:pt x="1039556" y="296812"/>
                  <a:pt x="1053868" y="278755"/>
                  <a:pt x="1058920" y="259202"/>
                </a:cubicBezTo>
                <a:cubicBezTo>
                  <a:pt x="1060697" y="252091"/>
                  <a:pt x="1060697" y="240115"/>
                  <a:pt x="1058920" y="233005"/>
                </a:cubicBezTo>
                <a:cubicBezTo>
                  <a:pt x="1057049" y="225707"/>
                  <a:pt x="1051062" y="213825"/>
                  <a:pt x="1045824" y="206808"/>
                </a:cubicBezTo>
                <a:cubicBezTo>
                  <a:pt x="1041708" y="201288"/>
                  <a:pt x="1019819" y="177337"/>
                  <a:pt x="1002327" y="159280"/>
                </a:cubicBezTo>
                <a:cubicBezTo>
                  <a:pt x="981374" y="137574"/>
                  <a:pt x="965940" y="128686"/>
                  <a:pt x="949102" y="128686"/>
                </a:cubicBezTo>
                <a:cubicBezTo>
                  <a:pt x="925904" y="128686"/>
                  <a:pt x="905980" y="142814"/>
                  <a:pt x="867254" y="186693"/>
                </a:cubicBezTo>
                <a:cubicBezTo>
                  <a:pt x="838350" y="219532"/>
                  <a:pt x="835263" y="221965"/>
                  <a:pt x="823757" y="221123"/>
                </a:cubicBezTo>
                <a:cubicBezTo>
                  <a:pt x="817677" y="220655"/>
                  <a:pt x="810662" y="217474"/>
                  <a:pt x="798127" y="209428"/>
                </a:cubicBezTo>
                <a:cubicBezTo>
                  <a:pt x="786715" y="202037"/>
                  <a:pt x="775397" y="197359"/>
                  <a:pt x="753976" y="190997"/>
                </a:cubicBezTo>
                <a:cubicBezTo>
                  <a:pt x="718524" y="180518"/>
                  <a:pt x="707299" y="175934"/>
                  <a:pt x="699254" y="168355"/>
                </a:cubicBezTo>
                <a:cubicBezTo>
                  <a:pt x="692145" y="161713"/>
                  <a:pt x="692239" y="162181"/>
                  <a:pt x="694203" y="133084"/>
                </a:cubicBezTo>
                <a:cubicBezTo>
                  <a:pt x="698787" y="64785"/>
                  <a:pt x="694390" y="37653"/>
                  <a:pt x="675401" y="18754"/>
                </a:cubicBezTo>
                <a:cubicBezTo>
                  <a:pt x="663054" y="6404"/>
                  <a:pt x="651829" y="2756"/>
                  <a:pt x="622083" y="1446"/>
                </a:cubicBezTo>
                <a:cubicBezTo>
                  <a:pt x="590653" y="-51"/>
                  <a:pt x="559972" y="-426"/>
                  <a:pt x="552489" y="510"/>
                </a:cubicBezTo>
                <a:close/>
                <a:moveTo>
                  <a:pt x="619090" y="428637"/>
                </a:moveTo>
                <a:cubicBezTo>
                  <a:pt x="658564" y="434438"/>
                  <a:pt x="692332" y="450063"/>
                  <a:pt x="717588" y="474201"/>
                </a:cubicBezTo>
                <a:cubicBezTo>
                  <a:pt x="741909" y="497404"/>
                  <a:pt x="755847" y="523974"/>
                  <a:pt x="762020" y="558778"/>
                </a:cubicBezTo>
                <a:cubicBezTo>
                  <a:pt x="764546" y="572999"/>
                  <a:pt x="764827" y="601441"/>
                  <a:pt x="762488" y="615662"/>
                </a:cubicBezTo>
                <a:cubicBezTo>
                  <a:pt x="756969" y="650654"/>
                  <a:pt x="743406" y="677599"/>
                  <a:pt x="719646" y="700989"/>
                </a:cubicBezTo>
                <a:cubicBezTo>
                  <a:pt x="706270" y="714180"/>
                  <a:pt x="695419" y="721852"/>
                  <a:pt x="676898" y="731115"/>
                </a:cubicBezTo>
                <a:cubicBezTo>
                  <a:pt x="621802" y="758808"/>
                  <a:pt x="546315" y="756656"/>
                  <a:pt x="493090" y="725969"/>
                </a:cubicBezTo>
                <a:cubicBezTo>
                  <a:pt x="475130" y="715677"/>
                  <a:pt x="456609" y="699398"/>
                  <a:pt x="445478" y="684429"/>
                </a:cubicBezTo>
                <a:cubicBezTo>
                  <a:pt x="425647" y="657483"/>
                  <a:pt x="415825" y="625673"/>
                  <a:pt x="415825" y="588250"/>
                </a:cubicBezTo>
                <a:cubicBezTo>
                  <a:pt x="415919" y="553071"/>
                  <a:pt x="424150" y="524349"/>
                  <a:pt x="441642" y="498526"/>
                </a:cubicBezTo>
                <a:cubicBezTo>
                  <a:pt x="449500" y="486925"/>
                  <a:pt x="456328" y="479159"/>
                  <a:pt x="466337" y="470365"/>
                </a:cubicBezTo>
                <a:cubicBezTo>
                  <a:pt x="495428" y="444917"/>
                  <a:pt x="533687" y="429947"/>
                  <a:pt x="578119" y="426766"/>
                </a:cubicBezTo>
                <a:cubicBezTo>
                  <a:pt x="586350" y="426205"/>
                  <a:pt x="609642" y="427234"/>
                  <a:pt x="619090" y="428637"/>
                </a:cubicBezTo>
                <a:close/>
              </a:path>
            </a:pathLst>
          </a:custGeom>
          <a:solidFill>
            <a:schemeClr val="bg1"/>
          </a:solidFill>
          <a:ln w="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8AA3625-C526-40E2-A1CB-D956F706712B}"/>
              </a:ext>
            </a:extLst>
          </p:cNvPr>
          <p:cNvSpPr/>
          <p:nvPr/>
        </p:nvSpPr>
        <p:spPr>
          <a:xfrm>
            <a:off x="1758338" y="3725154"/>
            <a:ext cx="741390" cy="1013520"/>
          </a:xfrm>
          <a:custGeom>
            <a:avLst/>
            <a:gdLst>
              <a:gd name="connsiteX0" fmla="*/ 756407 w 834662"/>
              <a:gd name="connsiteY0" fmla="*/ 1042452 h 1141026"/>
              <a:gd name="connsiteX1" fmla="*/ 735205 w 834662"/>
              <a:gd name="connsiteY1" fmla="*/ 1063637 h 1141026"/>
              <a:gd name="connsiteX2" fmla="*/ 100881 w 834662"/>
              <a:gd name="connsiteY2" fmla="*/ 1063637 h 1141026"/>
              <a:gd name="connsiteX3" fmla="*/ 79676 w 834662"/>
              <a:gd name="connsiteY3" fmla="*/ 1042452 h 1141026"/>
              <a:gd name="connsiteX4" fmla="*/ 79676 w 834662"/>
              <a:gd name="connsiteY4" fmla="*/ 100866 h 1141026"/>
              <a:gd name="connsiteX5" fmla="*/ 100881 w 834662"/>
              <a:gd name="connsiteY5" fmla="*/ 79679 h 1141026"/>
              <a:gd name="connsiteX6" fmla="*/ 538808 w 834662"/>
              <a:gd name="connsiteY6" fmla="*/ 79679 h 1141026"/>
              <a:gd name="connsiteX7" fmla="*/ 538808 w 834662"/>
              <a:gd name="connsiteY7" fmla="*/ 194122 h 1141026"/>
              <a:gd name="connsiteX8" fmla="*/ 538808 w 834662"/>
              <a:gd name="connsiteY8" fmla="*/ 194139 h 1141026"/>
              <a:gd name="connsiteX9" fmla="*/ 639655 w 834662"/>
              <a:gd name="connsiteY9" fmla="*/ 294986 h 1141026"/>
              <a:gd name="connsiteX10" fmla="*/ 639655 w 834662"/>
              <a:gd name="connsiteY10" fmla="*/ 294986 h 1141026"/>
              <a:gd name="connsiteX11" fmla="*/ 756404 w 834662"/>
              <a:gd name="connsiteY11" fmla="*/ 294986 h 1141026"/>
              <a:gd name="connsiteX12" fmla="*/ 756404 w 834662"/>
              <a:gd name="connsiteY12" fmla="*/ 424254 h 1141026"/>
              <a:gd name="connsiteX13" fmla="*/ 836093 w 834662"/>
              <a:gd name="connsiteY13" fmla="*/ 293118 h 1141026"/>
              <a:gd name="connsiteX14" fmla="*/ 835581 w 834662"/>
              <a:gd name="connsiteY14" fmla="*/ 252558 h 1141026"/>
              <a:gd name="connsiteX15" fmla="*/ 824258 w 834662"/>
              <a:gd name="connsiteY15" fmla="*/ 226821 h 1141026"/>
              <a:gd name="connsiteX16" fmla="*/ 606662 w 834662"/>
              <a:gd name="connsiteY16" fmla="*/ 11512 h 1141026"/>
              <a:gd name="connsiteX17" fmla="*/ 581060 w 834662"/>
              <a:gd name="connsiteY17" fmla="*/ 482 h 1141026"/>
              <a:gd name="connsiteX18" fmla="*/ 100881 w 834662"/>
              <a:gd name="connsiteY18" fmla="*/ 0 h 1141026"/>
              <a:gd name="connsiteX19" fmla="*/ 0 w 834662"/>
              <a:gd name="connsiteY19" fmla="*/ 100866 h 1141026"/>
              <a:gd name="connsiteX20" fmla="*/ 0 w 834662"/>
              <a:gd name="connsiteY20" fmla="*/ 1042452 h 1141026"/>
              <a:gd name="connsiteX21" fmla="*/ 100881 w 834662"/>
              <a:gd name="connsiteY21" fmla="*/ 1143316 h 1141026"/>
              <a:gd name="connsiteX22" fmla="*/ 735202 w 834662"/>
              <a:gd name="connsiteY22" fmla="*/ 1143316 h 1141026"/>
              <a:gd name="connsiteX23" fmla="*/ 836093 w 834662"/>
              <a:gd name="connsiteY23" fmla="*/ 1042452 h 1141026"/>
              <a:gd name="connsiteX24" fmla="*/ 836093 w 834662"/>
              <a:gd name="connsiteY24" fmla="*/ 721768 h 1141026"/>
              <a:gd name="connsiteX25" fmla="*/ 756404 w 834662"/>
              <a:gd name="connsiteY25" fmla="*/ 852880 h 1141026"/>
              <a:gd name="connsiteX26" fmla="*/ 756404 w 834662"/>
              <a:gd name="connsiteY26" fmla="*/ 1042452 h 1141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34662" h="1141026">
                <a:moveTo>
                  <a:pt x="756407" y="1042452"/>
                </a:moveTo>
                <a:cubicBezTo>
                  <a:pt x="756407" y="1054125"/>
                  <a:pt x="746883" y="1063637"/>
                  <a:pt x="735205" y="1063637"/>
                </a:cubicBezTo>
                <a:lnTo>
                  <a:pt x="100881" y="1063637"/>
                </a:lnTo>
                <a:cubicBezTo>
                  <a:pt x="89212" y="1063637"/>
                  <a:pt x="79676" y="1054125"/>
                  <a:pt x="79676" y="1042452"/>
                </a:cubicBezTo>
                <a:lnTo>
                  <a:pt x="79676" y="100866"/>
                </a:lnTo>
                <a:cubicBezTo>
                  <a:pt x="79676" y="89193"/>
                  <a:pt x="89212" y="79679"/>
                  <a:pt x="100881" y="79679"/>
                </a:cubicBezTo>
                <a:lnTo>
                  <a:pt x="538808" y="79679"/>
                </a:lnTo>
                <a:lnTo>
                  <a:pt x="538808" y="194122"/>
                </a:lnTo>
                <a:lnTo>
                  <a:pt x="538808" y="194139"/>
                </a:lnTo>
                <a:cubicBezTo>
                  <a:pt x="538808" y="249740"/>
                  <a:pt x="584059" y="294986"/>
                  <a:pt x="639655" y="294986"/>
                </a:cubicBezTo>
                <a:lnTo>
                  <a:pt x="639655" y="294986"/>
                </a:lnTo>
                <a:lnTo>
                  <a:pt x="756404" y="294986"/>
                </a:lnTo>
                <a:lnTo>
                  <a:pt x="756404" y="424254"/>
                </a:lnTo>
                <a:lnTo>
                  <a:pt x="836093" y="293118"/>
                </a:lnTo>
                <a:cubicBezTo>
                  <a:pt x="836093" y="293118"/>
                  <a:pt x="835581" y="254507"/>
                  <a:pt x="835581" y="252558"/>
                </a:cubicBezTo>
                <a:cubicBezTo>
                  <a:pt x="835581" y="249009"/>
                  <a:pt x="835082" y="237987"/>
                  <a:pt x="824258" y="226821"/>
                </a:cubicBezTo>
                <a:lnTo>
                  <a:pt x="606662" y="11512"/>
                </a:lnTo>
                <a:cubicBezTo>
                  <a:pt x="603316" y="8190"/>
                  <a:pt x="596627" y="482"/>
                  <a:pt x="581060" y="482"/>
                </a:cubicBezTo>
                <a:cubicBezTo>
                  <a:pt x="580204" y="485"/>
                  <a:pt x="100881" y="0"/>
                  <a:pt x="100881" y="0"/>
                </a:cubicBezTo>
                <a:cubicBezTo>
                  <a:pt x="45241" y="0"/>
                  <a:pt x="0" y="45245"/>
                  <a:pt x="0" y="100866"/>
                </a:cubicBezTo>
                <a:lnTo>
                  <a:pt x="0" y="1042452"/>
                </a:lnTo>
                <a:cubicBezTo>
                  <a:pt x="0" y="1098071"/>
                  <a:pt x="45241" y="1143316"/>
                  <a:pt x="100881" y="1143316"/>
                </a:cubicBezTo>
                <a:lnTo>
                  <a:pt x="735202" y="1143316"/>
                </a:lnTo>
                <a:cubicBezTo>
                  <a:pt x="790842" y="1143316"/>
                  <a:pt x="836093" y="1098071"/>
                  <a:pt x="836093" y="1042452"/>
                </a:cubicBezTo>
                <a:lnTo>
                  <a:pt x="836093" y="721768"/>
                </a:lnTo>
                <a:lnTo>
                  <a:pt x="756404" y="852880"/>
                </a:lnTo>
                <a:lnTo>
                  <a:pt x="756404" y="1042452"/>
                </a:lnTo>
                <a:close/>
              </a:path>
            </a:pathLst>
          </a:custGeom>
          <a:solidFill>
            <a:schemeClr val="bg1"/>
          </a:solidFill>
          <a:ln w="241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813AB00-9B84-4D07-81FB-5D9590137768}"/>
              </a:ext>
            </a:extLst>
          </p:cNvPr>
          <p:cNvGrpSpPr/>
          <p:nvPr/>
        </p:nvGrpSpPr>
        <p:grpSpPr>
          <a:xfrm>
            <a:off x="2260959" y="3818893"/>
            <a:ext cx="471851" cy="744966"/>
            <a:chOff x="1662242" y="3381604"/>
            <a:chExt cx="471851" cy="744966"/>
          </a:xfrm>
          <a:solidFill>
            <a:schemeClr val="bg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F9E1C1B-BA3A-4D4A-8460-B4C4CE51B8FC}"/>
                </a:ext>
              </a:extLst>
            </p:cNvPr>
            <p:cNvSpPr/>
            <p:nvPr/>
          </p:nvSpPr>
          <p:spPr>
            <a:xfrm>
              <a:off x="1662242" y="3991577"/>
              <a:ext cx="119994" cy="134993"/>
            </a:xfrm>
            <a:custGeom>
              <a:avLst/>
              <a:gdLst>
                <a:gd name="connsiteX0" fmla="*/ 38 w 135089"/>
                <a:gd name="connsiteY0" fmla="*/ 139775 h 151976"/>
                <a:gd name="connsiteX1" fmla="*/ 5637 w 135089"/>
                <a:gd name="connsiteY1" fmla="*/ 150686 h 151976"/>
                <a:gd name="connsiteX2" fmla="*/ 11627 w 135089"/>
                <a:gd name="connsiteY2" fmla="*/ 152374 h 151976"/>
                <a:gd name="connsiteX3" fmla="*/ 17851 w 135089"/>
                <a:gd name="connsiteY3" fmla="*/ 150587 h 151976"/>
                <a:gd name="connsiteX4" fmla="*/ 131454 w 135089"/>
                <a:gd name="connsiteY4" fmla="*/ 78866 h 151976"/>
                <a:gd name="connsiteX5" fmla="*/ 135188 w 135089"/>
                <a:gd name="connsiteY5" fmla="*/ 75071 h 151976"/>
                <a:gd name="connsiteX6" fmla="*/ 135700 w 135089"/>
                <a:gd name="connsiteY6" fmla="*/ 74217 h 151976"/>
                <a:gd name="connsiteX7" fmla="*/ 13571 w 135089"/>
                <a:gd name="connsiteY7" fmla="*/ 0 h 151976"/>
                <a:gd name="connsiteX8" fmla="*/ 13026 w 135089"/>
                <a:gd name="connsiteY8" fmla="*/ 878 h 151976"/>
                <a:gd name="connsiteX9" fmla="*/ 11393 w 135089"/>
                <a:gd name="connsiteY9" fmla="*/ 5917 h 151976"/>
                <a:gd name="connsiteX10" fmla="*/ 38 w 135089"/>
                <a:gd name="connsiteY10" fmla="*/ 139775 h 15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89" h="151976">
                  <a:moveTo>
                    <a:pt x="38" y="139775"/>
                  </a:moveTo>
                  <a:cubicBezTo>
                    <a:pt x="-317" y="144170"/>
                    <a:pt x="1826" y="148408"/>
                    <a:pt x="5637" y="150686"/>
                  </a:cubicBezTo>
                  <a:cubicBezTo>
                    <a:pt x="7427" y="151814"/>
                    <a:pt x="9526" y="152374"/>
                    <a:pt x="11627" y="152374"/>
                  </a:cubicBezTo>
                  <a:cubicBezTo>
                    <a:pt x="13803" y="152374"/>
                    <a:pt x="15950" y="151773"/>
                    <a:pt x="17851" y="150587"/>
                  </a:cubicBezTo>
                  <a:lnTo>
                    <a:pt x="131454" y="78866"/>
                  </a:lnTo>
                  <a:cubicBezTo>
                    <a:pt x="132933" y="77908"/>
                    <a:pt x="134221" y="76627"/>
                    <a:pt x="135188" y="75071"/>
                  </a:cubicBezTo>
                  <a:lnTo>
                    <a:pt x="135700" y="74217"/>
                  </a:lnTo>
                  <a:lnTo>
                    <a:pt x="13571" y="0"/>
                  </a:lnTo>
                  <a:lnTo>
                    <a:pt x="13026" y="878"/>
                  </a:lnTo>
                  <a:cubicBezTo>
                    <a:pt x="12092" y="2393"/>
                    <a:pt x="11470" y="4128"/>
                    <a:pt x="11393" y="5917"/>
                  </a:cubicBezTo>
                  <a:lnTo>
                    <a:pt x="38" y="139775"/>
                  </a:ln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7B66476-45C4-47BE-8F6E-C207C801A978}"/>
                </a:ext>
              </a:extLst>
            </p:cNvPr>
            <p:cNvSpPr/>
            <p:nvPr/>
          </p:nvSpPr>
          <p:spPr>
            <a:xfrm>
              <a:off x="1692687" y="3381604"/>
              <a:ext cx="441406" cy="644967"/>
            </a:xfrm>
            <a:custGeom>
              <a:avLst/>
              <a:gdLst>
                <a:gd name="connsiteX0" fmla="*/ 497835 w 496937"/>
                <a:gd name="connsiteY0" fmla="*/ 35133 h 726107"/>
                <a:gd name="connsiteX1" fmla="*/ 489356 w 496937"/>
                <a:gd name="connsiteY1" fmla="*/ 23597 h 726107"/>
                <a:gd name="connsiteX2" fmla="*/ 455038 w 496937"/>
                <a:gd name="connsiteY2" fmla="*/ 2721 h 726107"/>
                <a:gd name="connsiteX3" fmla="*/ 445314 w 496937"/>
                <a:gd name="connsiteY3" fmla="*/ 0 h 726107"/>
                <a:gd name="connsiteX4" fmla="*/ 429277 w 496937"/>
                <a:gd name="connsiteY4" fmla="*/ 8969 h 726107"/>
                <a:gd name="connsiteX5" fmla="*/ 396838 w 496937"/>
                <a:gd name="connsiteY5" fmla="*/ 62409 h 726107"/>
                <a:gd name="connsiteX6" fmla="*/ 386716 w 496937"/>
                <a:gd name="connsiteY6" fmla="*/ 56279 h 726107"/>
                <a:gd name="connsiteX7" fmla="*/ 375904 w 496937"/>
                <a:gd name="connsiteY7" fmla="*/ 53247 h 726107"/>
                <a:gd name="connsiteX8" fmla="*/ 370959 w 496937"/>
                <a:gd name="connsiteY8" fmla="*/ 53831 h 726107"/>
                <a:gd name="connsiteX9" fmla="*/ 358089 w 496937"/>
                <a:gd name="connsiteY9" fmla="*/ 63282 h 726107"/>
                <a:gd name="connsiteX10" fmla="*/ 0 w 496937"/>
                <a:gd name="connsiteY10" fmla="*/ 652675 h 726107"/>
                <a:gd name="connsiteX11" fmla="*/ 122128 w 496937"/>
                <a:gd name="connsiteY11" fmla="*/ 726885 h 726107"/>
                <a:gd name="connsiteX12" fmla="*/ 480257 w 496937"/>
                <a:gd name="connsiteY12" fmla="*/ 137534 h 726107"/>
                <a:gd name="connsiteX13" fmla="*/ 473256 w 496937"/>
                <a:gd name="connsiteY13" fmla="*/ 108858 h 726107"/>
                <a:gd name="connsiteX14" fmla="*/ 463177 w 496937"/>
                <a:gd name="connsiteY14" fmla="*/ 102753 h 726107"/>
                <a:gd name="connsiteX15" fmla="*/ 495659 w 496937"/>
                <a:gd name="connsiteY15" fmla="*/ 49313 h 726107"/>
                <a:gd name="connsiteX16" fmla="*/ 497835 w 496937"/>
                <a:gd name="connsiteY16" fmla="*/ 35133 h 726107"/>
                <a:gd name="connsiteX17" fmla="*/ 411580 w 496937"/>
                <a:gd name="connsiteY17" fmla="*/ 151267 h 726107"/>
                <a:gd name="connsiteX18" fmla="*/ 285496 w 496937"/>
                <a:gd name="connsiteY18" fmla="*/ 358758 h 726107"/>
                <a:gd name="connsiteX19" fmla="*/ 268448 w 496937"/>
                <a:gd name="connsiteY19" fmla="*/ 368325 h 726107"/>
                <a:gd name="connsiteX20" fmla="*/ 258101 w 496937"/>
                <a:gd name="connsiteY20" fmla="*/ 365430 h 726107"/>
                <a:gd name="connsiteX21" fmla="*/ 251443 w 496937"/>
                <a:gd name="connsiteY21" fmla="*/ 338060 h 726107"/>
                <a:gd name="connsiteX22" fmla="*/ 377538 w 496937"/>
                <a:gd name="connsiteY22" fmla="*/ 130569 h 726107"/>
                <a:gd name="connsiteX23" fmla="*/ 404929 w 496937"/>
                <a:gd name="connsiteY23" fmla="*/ 123897 h 726107"/>
                <a:gd name="connsiteX24" fmla="*/ 411580 w 496937"/>
                <a:gd name="connsiteY24" fmla="*/ 151267 h 72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96937" h="726107">
                  <a:moveTo>
                    <a:pt x="497835" y="35133"/>
                  </a:moveTo>
                  <a:cubicBezTo>
                    <a:pt x="496667" y="30325"/>
                    <a:pt x="493635" y="26188"/>
                    <a:pt x="489356" y="23597"/>
                  </a:cubicBezTo>
                  <a:lnTo>
                    <a:pt x="455038" y="2721"/>
                  </a:lnTo>
                  <a:cubicBezTo>
                    <a:pt x="451970" y="876"/>
                    <a:pt x="448626" y="0"/>
                    <a:pt x="445314" y="0"/>
                  </a:cubicBezTo>
                  <a:cubicBezTo>
                    <a:pt x="438970" y="0"/>
                    <a:pt x="432789" y="3189"/>
                    <a:pt x="429277" y="8969"/>
                  </a:cubicBezTo>
                  <a:lnTo>
                    <a:pt x="396838" y="62409"/>
                  </a:lnTo>
                  <a:lnTo>
                    <a:pt x="386716" y="56279"/>
                  </a:lnTo>
                  <a:cubicBezTo>
                    <a:pt x="383450" y="54275"/>
                    <a:pt x="379682" y="53247"/>
                    <a:pt x="375904" y="53247"/>
                  </a:cubicBezTo>
                  <a:cubicBezTo>
                    <a:pt x="374271" y="53247"/>
                    <a:pt x="372592" y="53443"/>
                    <a:pt x="370959" y="53831"/>
                  </a:cubicBezTo>
                  <a:cubicBezTo>
                    <a:pt x="365589" y="55153"/>
                    <a:pt x="360967" y="58554"/>
                    <a:pt x="358089" y="63282"/>
                  </a:cubicBezTo>
                  <a:lnTo>
                    <a:pt x="0" y="652675"/>
                  </a:lnTo>
                  <a:lnTo>
                    <a:pt x="122128" y="726885"/>
                  </a:lnTo>
                  <a:lnTo>
                    <a:pt x="480257" y="137534"/>
                  </a:lnTo>
                  <a:cubicBezTo>
                    <a:pt x="486246" y="127672"/>
                    <a:pt x="483091" y="114831"/>
                    <a:pt x="473256" y="108858"/>
                  </a:cubicBezTo>
                  <a:lnTo>
                    <a:pt x="463177" y="102753"/>
                  </a:lnTo>
                  <a:lnTo>
                    <a:pt x="495659" y="49313"/>
                  </a:lnTo>
                  <a:cubicBezTo>
                    <a:pt x="498226" y="45057"/>
                    <a:pt x="499003" y="39994"/>
                    <a:pt x="497835" y="35133"/>
                  </a:cubicBezTo>
                  <a:close/>
                  <a:moveTo>
                    <a:pt x="411580" y="151267"/>
                  </a:moveTo>
                  <a:lnTo>
                    <a:pt x="285496" y="358758"/>
                  </a:lnTo>
                  <a:cubicBezTo>
                    <a:pt x="281749" y="364926"/>
                    <a:pt x="275183" y="368325"/>
                    <a:pt x="268448" y="368325"/>
                  </a:cubicBezTo>
                  <a:cubicBezTo>
                    <a:pt x="264947" y="368325"/>
                    <a:pt x="261370" y="367391"/>
                    <a:pt x="258101" y="365430"/>
                  </a:cubicBezTo>
                  <a:cubicBezTo>
                    <a:pt x="248722" y="359708"/>
                    <a:pt x="245721" y="347456"/>
                    <a:pt x="251443" y="338060"/>
                  </a:cubicBezTo>
                  <a:lnTo>
                    <a:pt x="377538" y="130569"/>
                  </a:lnTo>
                  <a:cubicBezTo>
                    <a:pt x="383260" y="121173"/>
                    <a:pt x="395519" y="118179"/>
                    <a:pt x="404929" y="123897"/>
                  </a:cubicBezTo>
                  <a:cubicBezTo>
                    <a:pt x="414313" y="129619"/>
                    <a:pt x="417302" y="141871"/>
                    <a:pt x="411580" y="151267"/>
                  </a:cubicBezTo>
                  <a:close/>
                </a:path>
              </a:pathLst>
            </a:custGeom>
            <a:grpFill/>
            <a:ln w="24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08F6CBE-8DBF-4E46-B5ED-3A6D1F4213EE}"/>
              </a:ext>
            </a:extLst>
          </p:cNvPr>
          <p:cNvSpPr/>
          <p:nvPr/>
        </p:nvSpPr>
        <p:spPr>
          <a:xfrm>
            <a:off x="6563235" y="1670936"/>
            <a:ext cx="560788" cy="394629"/>
          </a:xfrm>
          <a:custGeom>
            <a:avLst/>
            <a:gdLst>
              <a:gd name="connsiteX0" fmla="*/ 488052 w 560788"/>
              <a:gd name="connsiteY0" fmla="*/ 152285 h 394628"/>
              <a:gd name="connsiteX1" fmla="*/ 322869 w 560788"/>
              <a:gd name="connsiteY1" fmla="*/ 0 h 394628"/>
              <a:gd name="connsiteX2" fmla="*/ 188279 w 560788"/>
              <a:gd name="connsiteY2" fmla="*/ 70659 h 394628"/>
              <a:gd name="connsiteX3" fmla="*/ 169940 w 560788"/>
              <a:gd name="connsiteY3" fmla="*/ 69081 h 394628"/>
              <a:gd name="connsiteX4" fmla="*/ 64719 w 560788"/>
              <a:gd name="connsiteY4" fmla="*/ 148277 h 394628"/>
              <a:gd name="connsiteX5" fmla="*/ 0 w 560788"/>
              <a:gd name="connsiteY5" fmla="*/ 262553 h 394628"/>
              <a:gd name="connsiteX6" fmla="*/ 128940 w 560788"/>
              <a:gd name="connsiteY6" fmla="*/ 394629 h 394628"/>
              <a:gd name="connsiteX7" fmla="*/ 352715 w 560788"/>
              <a:gd name="connsiteY7" fmla="*/ 394629 h 394628"/>
              <a:gd name="connsiteX8" fmla="*/ 356267 w 560788"/>
              <a:gd name="connsiteY8" fmla="*/ 394463 h 394628"/>
              <a:gd name="connsiteX9" fmla="*/ 360171 w 560788"/>
              <a:gd name="connsiteY9" fmla="*/ 394629 h 394628"/>
              <a:gd name="connsiteX10" fmla="*/ 449690 w 560788"/>
              <a:gd name="connsiteY10" fmla="*/ 394629 h 394628"/>
              <a:gd name="connsiteX11" fmla="*/ 571173 w 560788"/>
              <a:gd name="connsiteY11" fmla="*/ 270238 h 394628"/>
              <a:gd name="connsiteX12" fmla="*/ 488052 w 560788"/>
              <a:gd name="connsiteY12" fmla="*/ 152285 h 394628"/>
              <a:gd name="connsiteX13" fmla="*/ 449669 w 560788"/>
              <a:gd name="connsiteY13" fmla="*/ 353089 h 394628"/>
              <a:gd name="connsiteX14" fmla="*/ 359278 w 560788"/>
              <a:gd name="connsiteY14" fmla="*/ 353027 h 394628"/>
              <a:gd name="connsiteX15" fmla="*/ 355747 w 560788"/>
              <a:gd name="connsiteY15" fmla="*/ 352902 h 394628"/>
              <a:gd name="connsiteX16" fmla="*/ 128898 w 560788"/>
              <a:gd name="connsiteY16" fmla="*/ 353089 h 394628"/>
              <a:gd name="connsiteX17" fmla="*/ 41498 w 560788"/>
              <a:gd name="connsiteY17" fmla="*/ 262553 h 394628"/>
              <a:gd name="connsiteX18" fmla="*/ 91699 w 560788"/>
              <a:gd name="connsiteY18" fmla="*/ 180823 h 394628"/>
              <a:gd name="connsiteX19" fmla="*/ 100734 w 560788"/>
              <a:gd name="connsiteY19" fmla="*/ 176378 h 394628"/>
              <a:gd name="connsiteX20" fmla="*/ 102853 w 560788"/>
              <a:gd name="connsiteY20" fmla="*/ 166513 h 394628"/>
              <a:gd name="connsiteX21" fmla="*/ 169919 w 560788"/>
              <a:gd name="connsiteY21" fmla="*/ 110621 h 394628"/>
              <a:gd name="connsiteX22" fmla="*/ 191104 w 560788"/>
              <a:gd name="connsiteY22" fmla="*/ 114110 h 394628"/>
              <a:gd name="connsiteX23" fmla="*/ 207242 w 560788"/>
              <a:gd name="connsiteY23" fmla="*/ 119531 h 394628"/>
              <a:gd name="connsiteX24" fmla="*/ 215716 w 560788"/>
              <a:gd name="connsiteY24" fmla="*/ 104764 h 394628"/>
              <a:gd name="connsiteX25" fmla="*/ 322848 w 560788"/>
              <a:gd name="connsiteY25" fmla="*/ 41540 h 394628"/>
              <a:gd name="connsiteX26" fmla="*/ 447426 w 560788"/>
              <a:gd name="connsiteY26" fmla="*/ 168714 h 394628"/>
              <a:gd name="connsiteX27" fmla="*/ 447654 w 560788"/>
              <a:gd name="connsiteY27" fmla="*/ 185600 h 394628"/>
              <a:gd name="connsiteX28" fmla="*/ 464250 w 560788"/>
              <a:gd name="connsiteY28" fmla="*/ 188819 h 394628"/>
              <a:gd name="connsiteX29" fmla="*/ 529592 w 560788"/>
              <a:gd name="connsiteY29" fmla="*/ 270217 h 394628"/>
              <a:gd name="connsiteX30" fmla="*/ 449669 w 560788"/>
              <a:gd name="connsiteY30" fmla="*/ 353089 h 39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60788" h="394628">
                <a:moveTo>
                  <a:pt x="488052" y="152285"/>
                </a:moveTo>
                <a:cubicBezTo>
                  <a:pt x="479142" y="66983"/>
                  <a:pt x="408046" y="0"/>
                  <a:pt x="322869" y="0"/>
                </a:cubicBezTo>
                <a:cubicBezTo>
                  <a:pt x="269614" y="0"/>
                  <a:pt x="219351" y="26710"/>
                  <a:pt x="188279" y="70659"/>
                </a:cubicBezTo>
                <a:cubicBezTo>
                  <a:pt x="182235" y="69600"/>
                  <a:pt x="176108" y="69081"/>
                  <a:pt x="169940" y="69081"/>
                </a:cubicBezTo>
                <a:cubicBezTo>
                  <a:pt x="121753" y="69081"/>
                  <a:pt x="78946" y="101835"/>
                  <a:pt x="64719" y="148277"/>
                </a:cubicBezTo>
                <a:cubicBezTo>
                  <a:pt x="25111" y="171767"/>
                  <a:pt x="0" y="215592"/>
                  <a:pt x="0" y="262553"/>
                </a:cubicBezTo>
                <a:cubicBezTo>
                  <a:pt x="0" y="335393"/>
                  <a:pt x="57844" y="394629"/>
                  <a:pt x="128940" y="394629"/>
                </a:cubicBezTo>
                <a:lnTo>
                  <a:pt x="352715" y="394629"/>
                </a:lnTo>
                <a:cubicBezTo>
                  <a:pt x="353961" y="394629"/>
                  <a:pt x="355166" y="394546"/>
                  <a:pt x="356267" y="394463"/>
                </a:cubicBezTo>
                <a:cubicBezTo>
                  <a:pt x="357554" y="394546"/>
                  <a:pt x="358842" y="394629"/>
                  <a:pt x="360171" y="394629"/>
                </a:cubicBezTo>
                <a:lnTo>
                  <a:pt x="449690" y="394629"/>
                </a:lnTo>
                <a:cubicBezTo>
                  <a:pt x="516673" y="394629"/>
                  <a:pt x="571173" y="338820"/>
                  <a:pt x="571173" y="270238"/>
                </a:cubicBezTo>
                <a:cubicBezTo>
                  <a:pt x="571152" y="216236"/>
                  <a:pt x="537048" y="169026"/>
                  <a:pt x="488052" y="152285"/>
                </a:cubicBezTo>
                <a:close/>
                <a:moveTo>
                  <a:pt x="449669" y="353089"/>
                </a:moveTo>
                <a:lnTo>
                  <a:pt x="359278" y="353027"/>
                </a:lnTo>
                <a:lnTo>
                  <a:pt x="355747" y="352902"/>
                </a:lnTo>
                <a:lnTo>
                  <a:pt x="128898" y="353089"/>
                </a:lnTo>
                <a:cubicBezTo>
                  <a:pt x="80712" y="353089"/>
                  <a:pt x="41498" y="312463"/>
                  <a:pt x="41498" y="262553"/>
                </a:cubicBezTo>
                <a:cubicBezTo>
                  <a:pt x="41498" y="227971"/>
                  <a:pt x="61209" y="195881"/>
                  <a:pt x="91699" y="180823"/>
                </a:cubicBezTo>
                <a:lnTo>
                  <a:pt x="100734" y="176378"/>
                </a:lnTo>
                <a:lnTo>
                  <a:pt x="102853" y="166513"/>
                </a:lnTo>
                <a:cubicBezTo>
                  <a:pt x="109728" y="134111"/>
                  <a:pt x="137933" y="110621"/>
                  <a:pt x="169919" y="110621"/>
                </a:cubicBezTo>
                <a:cubicBezTo>
                  <a:pt x="177084" y="110621"/>
                  <a:pt x="184209" y="111805"/>
                  <a:pt x="191104" y="114110"/>
                </a:cubicBezTo>
                <a:lnTo>
                  <a:pt x="207242" y="119531"/>
                </a:lnTo>
                <a:lnTo>
                  <a:pt x="215716" y="104764"/>
                </a:lnTo>
                <a:cubicBezTo>
                  <a:pt x="238480" y="65176"/>
                  <a:pt x="278525" y="41540"/>
                  <a:pt x="322848" y="41540"/>
                </a:cubicBezTo>
                <a:cubicBezTo>
                  <a:pt x="390662" y="41540"/>
                  <a:pt x="446533" y="98595"/>
                  <a:pt x="447426" y="168714"/>
                </a:cubicBezTo>
                <a:lnTo>
                  <a:pt x="447654" y="185600"/>
                </a:lnTo>
                <a:lnTo>
                  <a:pt x="464250" y="188819"/>
                </a:lnTo>
                <a:cubicBezTo>
                  <a:pt x="502113" y="196172"/>
                  <a:pt x="529592" y="230401"/>
                  <a:pt x="529592" y="270217"/>
                </a:cubicBezTo>
                <a:cubicBezTo>
                  <a:pt x="529612" y="315911"/>
                  <a:pt x="493743" y="353089"/>
                  <a:pt x="449669" y="353089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5C50935-6F12-4504-A415-7F3FD209D30F}"/>
              </a:ext>
            </a:extLst>
          </p:cNvPr>
          <p:cNvSpPr/>
          <p:nvPr/>
        </p:nvSpPr>
        <p:spPr>
          <a:xfrm>
            <a:off x="6015927" y="964675"/>
            <a:ext cx="186929" cy="186929"/>
          </a:xfrm>
          <a:custGeom>
            <a:avLst/>
            <a:gdLst>
              <a:gd name="connsiteX0" fmla="*/ 93465 w 186929"/>
              <a:gd name="connsiteY0" fmla="*/ 0 h 186929"/>
              <a:gd name="connsiteX1" fmla="*/ 0 w 186929"/>
              <a:gd name="connsiteY1" fmla="*/ 93465 h 186929"/>
              <a:gd name="connsiteX2" fmla="*/ 93465 w 186929"/>
              <a:gd name="connsiteY2" fmla="*/ 186929 h 186929"/>
              <a:gd name="connsiteX3" fmla="*/ 186929 w 186929"/>
              <a:gd name="connsiteY3" fmla="*/ 93465 h 186929"/>
              <a:gd name="connsiteX4" fmla="*/ 93465 w 186929"/>
              <a:gd name="connsiteY4" fmla="*/ 0 h 186929"/>
              <a:gd name="connsiteX5" fmla="*/ 93465 w 186929"/>
              <a:gd name="connsiteY5" fmla="*/ 145390 h 186929"/>
              <a:gd name="connsiteX6" fmla="*/ 41540 w 186929"/>
              <a:gd name="connsiteY6" fmla="*/ 93465 h 186929"/>
              <a:gd name="connsiteX7" fmla="*/ 93465 w 186929"/>
              <a:gd name="connsiteY7" fmla="*/ 41540 h 186929"/>
              <a:gd name="connsiteX8" fmla="*/ 145390 w 186929"/>
              <a:gd name="connsiteY8" fmla="*/ 93465 h 186929"/>
              <a:gd name="connsiteX9" fmla="*/ 93465 w 186929"/>
              <a:gd name="connsiteY9" fmla="*/ 145390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93465" y="0"/>
                </a:moveTo>
                <a:cubicBezTo>
                  <a:pt x="41934" y="0"/>
                  <a:pt x="0" y="41934"/>
                  <a:pt x="0" y="93465"/>
                </a:cubicBez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4"/>
                  <a:pt x="144995" y="0"/>
                  <a:pt x="93465" y="0"/>
                </a:cubicBezTo>
                <a:close/>
                <a:moveTo>
                  <a:pt x="93465" y="145390"/>
                </a:move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ubicBezTo>
                  <a:pt x="145390" y="122106"/>
                  <a:pt x="122106" y="145390"/>
                  <a:pt x="93465" y="14539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865C0EA-6919-4F6E-8371-B918118DE49A}"/>
              </a:ext>
            </a:extLst>
          </p:cNvPr>
          <p:cNvSpPr/>
          <p:nvPr/>
        </p:nvSpPr>
        <p:spPr>
          <a:xfrm>
            <a:off x="6909034" y="100621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BF2101A-62FC-40C8-9975-0D460628D277}"/>
              </a:ext>
            </a:extLst>
          </p:cNvPr>
          <p:cNvSpPr/>
          <p:nvPr/>
        </p:nvSpPr>
        <p:spPr>
          <a:xfrm>
            <a:off x="6825954" y="100621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39722A5-9339-464A-A484-82EF546EDBB3}"/>
              </a:ext>
            </a:extLst>
          </p:cNvPr>
          <p:cNvSpPr/>
          <p:nvPr/>
        </p:nvSpPr>
        <p:spPr>
          <a:xfrm>
            <a:off x="6950574" y="106852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E7BC217-675D-4183-A89C-BE5DD8A37413}"/>
              </a:ext>
            </a:extLst>
          </p:cNvPr>
          <p:cNvSpPr/>
          <p:nvPr/>
        </p:nvSpPr>
        <p:spPr>
          <a:xfrm>
            <a:off x="6867494" y="106852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320EC00-8763-406F-9F00-410467F431A6}"/>
              </a:ext>
            </a:extLst>
          </p:cNvPr>
          <p:cNvSpPr/>
          <p:nvPr/>
        </p:nvSpPr>
        <p:spPr>
          <a:xfrm>
            <a:off x="6742874" y="100621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8F83551-FB67-4833-A402-CD7402BD32F0}"/>
              </a:ext>
            </a:extLst>
          </p:cNvPr>
          <p:cNvSpPr/>
          <p:nvPr/>
        </p:nvSpPr>
        <p:spPr>
          <a:xfrm>
            <a:off x="6784414" y="106852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6475982-B77E-44E4-A97F-4F3EF95ACC5D}"/>
              </a:ext>
            </a:extLst>
          </p:cNvPr>
          <p:cNvSpPr/>
          <p:nvPr/>
        </p:nvSpPr>
        <p:spPr>
          <a:xfrm>
            <a:off x="6659795" y="100621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EC0FCBE-2713-4B4A-9546-83E644DE95E8}"/>
              </a:ext>
            </a:extLst>
          </p:cNvPr>
          <p:cNvSpPr/>
          <p:nvPr/>
        </p:nvSpPr>
        <p:spPr>
          <a:xfrm>
            <a:off x="6701334" y="106852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E99BE54-0B09-4D15-B2FA-A84B3CD7B2FE}"/>
              </a:ext>
            </a:extLst>
          </p:cNvPr>
          <p:cNvSpPr/>
          <p:nvPr/>
        </p:nvSpPr>
        <p:spPr>
          <a:xfrm>
            <a:off x="6576715" y="100621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02E5697-342C-41D1-9798-E8794F95E6B9}"/>
              </a:ext>
            </a:extLst>
          </p:cNvPr>
          <p:cNvSpPr/>
          <p:nvPr/>
        </p:nvSpPr>
        <p:spPr>
          <a:xfrm>
            <a:off x="6618255" y="1068525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6C0A948-C9B6-4C35-A70B-6EABCE12993C}"/>
              </a:ext>
            </a:extLst>
          </p:cNvPr>
          <p:cNvSpPr/>
          <p:nvPr/>
        </p:nvSpPr>
        <p:spPr>
          <a:xfrm>
            <a:off x="5891307" y="840055"/>
            <a:ext cx="1246196" cy="1225426"/>
          </a:xfrm>
          <a:custGeom>
            <a:avLst/>
            <a:gdLst>
              <a:gd name="connsiteX0" fmla="*/ 1246196 w 1246196"/>
              <a:gd name="connsiteY0" fmla="*/ 340461 h 1225426"/>
              <a:gd name="connsiteX1" fmla="*/ 1246196 w 1246196"/>
              <a:gd name="connsiteY1" fmla="*/ 95708 h 1225426"/>
              <a:gd name="connsiteX2" fmla="*/ 1150488 w 1246196"/>
              <a:gd name="connsiteY2" fmla="*/ 0 h 1225426"/>
              <a:gd name="connsiteX3" fmla="*/ 95708 w 1246196"/>
              <a:gd name="connsiteY3" fmla="*/ 0 h 1225426"/>
              <a:gd name="connsiteX4" fmla="*/ 0 w 1246196"/>
              <a:gd name="connsiteY4" fmla="*/ 95708 h 1225426"/>
              <a:gd name="connsiteX5" fmla="*/ 0 w 1246196"/>
              <a:gd name="connsiteY5" fmla="*/ 340461 h 1225426"/>
              <a:gd name="connsiteX6" fmla="*/ 36908 w 1246196"/>
              <a:gd name="connsiteY6" fmla="*/ 415399 h 1225426"/>
              <a:gd name="connsiteX7" fmla="*/ 0 w 1246196"/>
              <a:gd name="connsiteY7" fmla="*/ 490337 h 1225426"/>
              <a:gd name="connsiteX8" fmla="*/ 0 w 1246196"/>
              <a:gd name="connsiteY8" fmla="*/ 735089 h 1225426"/>
              <a:gd name="connsiteX9" fmla="*/ 36908 w 1246196"/>
              <a:gd name="connsiteY9" fmla="*/ 810027 h 1225426"/>
              <a:gd name="connsiteX10" fmla="*/ 0 w 1246196"/>
              <a:gd name="connsiteY10" fmla="*/ 884965 h 1225426"/>
              <a:gd name="connsiteX11" fmla="*/ 0 w 1246196"/>
              <a:gd name="connsiteY11" fmla="*/ 1129718 h 1225426"/>
              <a:gd name="connsiteX12" fmla="*/ 95708 w 1246196"/>
              <a:gd name="connsiteY12" fmla="*/ 1225426 h 1225426"/>
              <a:gd name="connsiteX13" fmla="*/ 581558 w 1246196"/>
              <a:gd name="connsiteY13" fmla="*/ 1225426 h 1225426"/>
              <a:gd name="connsiteX14" fmla="*/ 581558 w 1246196"/>
              <a:gd name="connsiteY14" fmla="*/ 1183886 h 1225426"/>
              <a:gd name="connsiteX15" fmla="*/ 95708 w 1246196"/>
              <a:gd name="connsiteY15" fmla="*/ 1183886 h 1225426"/>
              <a:gd name="connsiteX16" fmla="*/ 41540 w 1246196"/>
              <a:gd name="connsiteY16" fmla="*/ 1129718 h 1225426"/>
              <a:gd name="connsiteX17" fmla="*/ 41540 w 1246196"/>
              <a:gd name="connsiteY17" fmla="*/ 884965 h 1225426"/>
              <a:gd name="connsiteX18" fmla="*/ 95708 w 1246196"/>
              <a:gd name="connsiteY18" fmla="*/ 830797 h 1225426"/>
              <a:gd name="connsiteX19" fmla="*/ 789257 w 1246196"/>
              <a:gd name="connsiteY19" fmla="*/ 830797 h 1225426"/>
              <a:gd name="connsiteX20" fmla="*/ 789257 w 1246196"/>
              <a:gd name="connsiteY20" fmla="*/ 789258 h 1225426"/>
              <a:gd name="connsiteX21" fmla="*/ 95708 w 1246196"/>
              <a:gd name="connsiteY21" fmla="*/ 789258 h 1225426"/>
              <a:gd name="connsiteX22" fmla="*/ 41540 w 1246196"/>
              <a:gd name="connsiteY22" fmla="*/ 735089 h 1225426"/>
              <a:gd name="connsiteX23" fmla="*/ 41540 w 1246196"/>
              <a:gd name="connsiteY23" fmla="*/ 490337 h 1225426"/>
              <a:gd name="connsiteX24" fmla="*/ 95708 w 1246196"/>
              <a:gd name="connsiteY24" fmla="*/ 436169 h 1225426"/>
              <a:gd name="connsiteX25" fmla="*/ 1150467 w 1246196"/>
              <a:gd name="connsiteY25" fmla="*/ 436169 h 1225426"/>
              <a:gd name="connsiteX26" fmla="*/ 1204635 w 1246196"/>
              <a:gd name="connsiteY26" fmla="*/ 490337 h 1225426"/>
              <a:gd name="connsiteX27" fmla="*/ 1204635 w 1246196"/>
              <a:gd name="connsiteY27" fmla="*/ 789258 h 1225426"/>
              <a:gd name="connsiteX28" fmla="*/ 1246175 w 1246196"/>
              <a:gd name="connsiteY28" fmla="*/ 789258 h 1225426"/>
              <a:gd name="connsiteX29" fmla="*/ 1246175 w 1246196"/>
              <a:gd name="connsiteY29" fmla="*/ 490337 h 1225426"/>
              <a:gd name="connsiteX30" fmla="*/ 1209267 w 1246196"/>
              <a:gd name="connsiteY30" fmla="*/ 415399 h 1225426"/>
              <a:gd name="connsiteX31" fmla="*/ 1246196 w 1246196"/>
              <a:gd name="connsiteY31" fmla="*/ 340461 h 1225426"/>
              <a:gd name="connsiteX32" fmla="*/ 95708 w 1246196"/>
              <a:gd name="connsiteY32" fmla="*/ 394629 h 1225426"/>
              <a:gd name="connsiteX33" fmla="*/ 41540 w 1246196"/>
              <a:gd name="connsiteY33" fmla="*/ 340461 h 1225426"/>
              <a:gd name="connsiteX34" fmla="*/ 41540 w 1246196"/>
              <a:gd name="connsiteY34" fmla="*/ 95708 h 1225426"/>
              <a:gd name="connsiteX35" fmla="*/ 95708 w 1246196"/>
              <a:gd name="connsiteY35" fmla="*/ 41540 h 1225426"/>
              <a:gd name="connsiteX36" fmla="*/ 1150467 w 1246196"/>
              <a:gd name="connsiteY36" fmla="*/ 41540 h 1225426"/>
              <a:gd name="connsiteX37" fmla="*/ 1204656 w 1246196"/>
              <a:gd name="connsiteY37" fmla="*/ 95708 h 1225426"/>
              <a:gd name="connsiteX38" fmla="*/ 1204656 w 1246196"/>
              <a:gd name="connsiteY38" fmla="*/ 340461 h 1225426"/>
              <a:gd name="connsiteX39" fmla="*/ 1150488 w 1246196"/>
              <a:gd name="connsiteY39" fmla="*/ 394629 h 1225426"/>
              <a:gd name="connsiteX40" fmla="*/ 95708 w 1246196"/>
              <a:gd name="connsiteY40" fmla="*/ 394629 h 1225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46196" h="1225426">
                <a:moveTo>
                  <a:pt x="1246196" y="340461"/>
                </a:moveTo>
                <a:lnTo>
                  <a:pt x="1246196" y="95708"/>
                </a:lnTo>
                <a:cubicBezTo>
                  <a:pt x="1246196" y="42931"/>
                  <a:pt x="1203265" y="0"/>
                  <a:pt x="1150488" y="0"/>
                </a:cubicBezTo>
                <a:lnTo>
                  <a:pt x="95708" y="0"/>
                </a:lnTo>
                <a:cubicBezTo>
                  <a:pt x="42931" y="0"/>
                  <a:pt x="0" y="42931"/>
                  <a:pt x="0" y="95708"/>
                </a:cubicBezTo>
                <a:lnTo>
                  <a:pt x="0" y="340461"/>
                </a:lnTo>
                <a:cubicBezTo>
                  <a:pt x="0" y="370972"/>
                  <a:pt x="14601" y="397869"/>
                  <a:pt x="36908" y="415399"/>
                </a:cubicBezTo>
                <a:cubicBezTo>
                  <a:pt x="14601" y="432949"/>
                  <a:pt x="0" y="459846"/>
                  <a:pt x="0" y="490337"/>
                </a:cubicBezTo>
                <a:lnTo>
                  <a:pt x="0" y="735089"/>
                </a:lnTo>
                <a:cubicBezTo>
                  <a:pt x="0" y="765601"/>
                  <a:pt x="14601" y="792498"/>
                  <a:pt x="36908" y="810027"/>
                </a:cubicBezTo>
                <a:cubicBezTo>
                  <a:pt x="14601" y="827578"/>
                  <a:pt x="0" y="854475"/>
                  <a:pt x="0" y="884965"/>
                </a:cubicBezTo>
                <a:lnTo>
                  <a:pt x="0" y="1129718"/>
                </a:lnTo>
                <a:cubicBezTo>
                  <a:pt x="0" y="1182495"/>
                  <a:pt x="42931" y="1225426"/>
                  <a:pt x="95708" y="1225426"/>
                </a:cubicBezTo>
                <a:lnTo>
                  <a:pt x="581558" y="1225426"/>
                </a:lnTo>
                <a:lnTo>
                  <a:pt x="581558" y="1183886"/>
                </a:lnTo>
                <a:lnTo>
                  <a:pt x="95708" y="1183886"/>
                </a:lnTo>
                <a:cubicBezTo>
                  <a:pt x="65841" y="1183886"/>
                  <a:pt x="41540" y="1159585"/>
                  <a:pt x="41540" y="1129718"/>
                </a:cubicBezTo>
                <a:lnTo>
                  <a:pt x="41540" y="884965"/>
                </a:lnTo>
                <a:cubicBezTo>
                  <a:pt x="41540" y="855098"/>
                  <a:pt x="65841" y="830797"/>
                  <a:pt x="95708" y="830797"/>
                </a:cubicBezTo>
                <a:lnTo>
                  <a:pt x="789257" y="830797"/>
                </a:lnTo>
                <a:lnTo>
                  <a:pt x="789257" y="789258"/>
                </a:lnTo>
                <a:lnTo>
                  <a:pt x="95708" y="789258"/>
                </a:lnTo>
                <a:cubicBezTo>
                  <a:pt x="65841" y="789258"/>
                  <a:pt x="41540" y="764957"/>
                  <a:pt x="41540" y="735089"/>
                </a:cubicBezTo>
                <a:lnTo>
                  <a:pt x="41540" y="490337"/>
                </a:lnTo>
                <a:cubicBezTo>
                  <a:pt x="41540" y="460469"/>
                  <a:pt x="65841" y="436169"/>
                  <a:pt x="95708" y="436169"/>
                </a:cubicBezTo>
                <a:lnTo>
                  <a:pt x="1150467" y="436169"/>
                </a:lnTo>
                <a:cubicBezTo>
                  <a:pt x="1180335" y="436169"/>
                  <a:pt x="1204635" y="460469"/>
                  <a:pt x="1204635" y="490337"/>
                </a:cubicBezTo>
                <a:lnTo>
                  <a:pt x="1204635" y="789258"/>
                </a:lnTo>
                <a:lnTo>
                  <a:pt x="1246175" y="789258"/>
                </a:lnTo>
                <a:lnTo>
                  <a:pt x="1246175" y="490337"/>
                </a:lnTo>
                <a:cubicBezTo>
                  <a:pt x="1246175" y="459826"/>
                  <a:pt x="1231574" y="432928"/>
                  <a:pt x="1209267" y="415399"/>
                </a:cubicBezTo>
                <a:cubicBezTo>
                  <a:pt x="1231595" y="397848"/>
                  <a:pt x="1246196" y="370951"/>
                  <a:pt x="1246196" y="340461"/>
                </a:cubicBezTo>
                <a:close/>
                <a:moveTo>
                  <a:pt x="95708" y="394629"/>
                </a:moveTo>
                <a:cubicBezTo>
                  <a:pt x="65841" y="394629"/>
                  <a:pt x="41540" y="370328"/>
                  <a:pt x="41540" y="340461"/>
                </a:cubicBezTo>
                <a:lnTo>
                  <a:pt x="41540" y="95708"/>
                </a:lnTo>
                <a:cubicBezTo>
                  <a:pt x="41540" y="65841"/>
                  <a:pt x="65841" y="41540"/>
                  <a:pt x="95708" y="41540"/>
                </a:cubicBezTo>
                <a:lnTo>
                  <a:pt x="1150467" y="41540"/>
                </a:lnTo>
                <a:cubicBezTo>
                  <a:pt x="1180355" y="41540"/>
                  <a:pt x="1204656" y="65841"/>
                  <a:pt x="1204656" y="95708"/>
                </a:cubicBezTo>
                <a:lnTo>
                  <a:pt x="1204656" y="340461"/>
                </a:lnTo>
                <a:cubicBezTo>
                  <a:pt x="1204656" y="370328"/>
                  <a:pt x="1180355" y="394629"/>
                  <a:pt x="1150488" y="394629"/>
                </a:cubicBezTo>
                <a:lnTo>
                  <a:pt x="95708" y="394629"/>
                </a:ln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DA9EDF9-4972-4B3B-A977-DBD747277E28}"/>
              </a:ext>
            </a:extLst>
          </p:cNvPr>
          <p:cNvSpPr/>
          <p:nvPr/>
        </p:nvSpPr>
        <p:spPr>
          <a:xfrm>
            <a:off x="6015927" y="1359304"/>
            <a:ext cx="186929" cy="186929"/>
          </a:xfrm>
          <a:custGeom>
            <a:avLst/>
            <a:gdLst>
              <a:gd name="connsiteX0" fmla="*/ 0 w 186929"/>
              <a:gd name="connsiteY0" fmla="*/ 93465 h 186929"/>
              <a:gd name="connsiteX1" fmla="*/ 93465 w 186929"/>
              <a:gd name="connsiteY1" fmla="*/ 186929 h 186929"/>
              <a:gd name="connsiteX2" fmla="*/ 186929 w 186929"/>
              <a:gd name="connsiteY2" fmla="*/ 93465 h 186929"/>
              <a:gd name="connsiteX3" fmla="*/ 93465 w 186929"/>
              <a:gd name="connsiteY3" fmla="*/ 0 h 186929"/>
              <a:gd name="connsiteX4" fmla="*/ 0 w 186929"/>
              <a:gd name="connsiteY4" fmla="*/ 93465 h 186929"/>
              <a:gd name="connsiteX5" fmla="*/ 145390 w 186929"/>
              <a:gd name="connsiteY5" fmla="*/ 93465 h 186929"/>
              <a:gd name="connsiteX6" fmla="*/ 93465 w 186929"/>
              <a:gd name="connsiteY6" fmla="*/ 145390 h 186929"/>
              <a:gd name="connsiteX7" fmla="*/ 41540 w 186929"/>
              <a:gd name="connsiteY7" fmla="*/ 93465 h 186929"/>
              <a:gd name="connsiteX8" fmla="*/ 93465 w 186929"/>
              <a:gd name="connsiteY8" fmla="*/ 41540 h 186929"/>
              <a:gd name="connsiteX9" fmla="*/ 145390 w 186929"/>
              <a:gd name="connsiteY9" fmla="*/ 93465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0" y="93465"/>
                </a:move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5"/>
                  <a:pt x="144995" y="0"/>
                  <a:pt x="93465" y="0"/>
                </a:cubicBezTo>
                <a:cubicBezTo>
                  <a:pt x="41934" y="0"/>
                  <a:pt x="0" y="41935"/>
                  <a:pt x="0" y="93465"/>
                </a:cubicBezTo>
                <a:close/>
                <a:moveTo>
                  <a:pt x="145390" y="93465"/>
                </a:moveTo>
                <a:cubicBezTo>
                  <a:pt x="145390" y="122106"/>
                  <a:pt x="122106" y="145390"/>
                  <a:pt x="93465" y="145390"/>
                </a:cubicBez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B7403EA-487A-4AC2-9962-3A3F850F7EBF}"/>
              </a:ext>
            </a:extLst>
          </p:cNvPr>
          <p:cNvSpPr/>
          <p:nvPr/>
        </p:nvSpPr>
        <p:spPr>
          <a:xfrm>
            <a:off x="6909034" y="1400844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7DE5005-A492-42D6-A99A-6A2A2C1FD03C}"/>
              </a:ext>
            </a:extLst>
          </p:cNvPr>
          <p:cNvSpPr/>
          <p:nvPr/>
        </p:nvSpPr>
        <p:spPr>
          <a:xfrm>
            <a:off x="6825954" y="1400844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2EF16C8-7209-495F-A637-AC1FC42A475A}"/>
              </a:ext>
            </a:extLst>
          </p:cNvPr>
          <p:cNvSpPr/>
          <p:nvPr/>
        </p:nvSpPr>
        <p:spPr>
          <a:xfrm>
            <a:off x="6950574" y="1463153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DFFFE2B-7CC3-4437-829E-68F052A7F2D9}"/>
              </a:ext>
            </a:extLst>
          </p:cNvPr>
          <p:cNvSpPr/>
          <p:nvPr/>
        </p:nvSpPr>
        <p:spPr>
          <a:xfrm>
            <a:off x="6867494" y="1463153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EF08274-9A05-4C0B-9E6C-13E40CB28234}"/>
              </a:ext>
            </a:extLst>
          </p:cNvPr>
          <p:cNvSpPr/>
          <p:nvPr/>
        </p:nvSpPr>
        <p:spPr>
          <a:xfrm>
            <a:off x="6742874" y="1400844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556403E-7940-440A-906A-3E7725A9774A}"/>
              </a:ext>
            </a:extLst>
          </p:cNvPr>
          <p:cNvSpPr/>
          <p:nvPr/>
        </p:nvSpPr>
        <p:spPr>
          <a:xfrm>
            <a:off x="6784414" y="1463153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3F8E690-92F0-4D19-B5F7-8FA89BED9F66}"/>
              </a:ext>
            </a:extLst>
          </p:cNvPr>
          <p:cNvSpPr/>
          <p:nvPr/>
        </p:nvSpPr>
        <p:spPr>
          <a:xfrm>
            <a:off x="6659795" y="1400844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D35C1F9F-33FC-41DE-B0DA-84BB9A21EFE1}"/>
              </a:ext>
            </a:extLst>
          </p:cNvPr>
          <p:cNvSpPr/>
          <p:nvPr/>
        </p:nvSpPr>
        <p:spPr>
          <a:xfrm>
            <a:off x="6701334" y="1463153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2EC76DC-A577-482B-8685-6F48AD6D18FC}"/>
              </a:ext>
            </a:extLst>
          </p:cNvPr>
          <p:cNvSpPr/>
          <p:nvPr/>
        </p:nvSpPr>
        <p:spPr>
          <a:xfrm>
            <a:off x="6576715" y="1400844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6F0A4D7C-25EB-46EB-84C6-AF2BA9B79789}"/>
              </a:ext>
            </a:extLst>
          </p:cNvPr>
          <p:cNvSpPr/>
          <p:nvPr/>
        </p:nvSpPr>
        <p:spPr>
          <a:xfrm>
            <a:off x="6618255" y="1463153"/>
            <a:ext cx="41540" cy="41540"/>
          </a:xfrm>
          <a:custGeom>
            <a:avLst/>
            <a:gdLst>
              <a:gd name="connsiteX0" fmla="*/ 41540 w 41539"/>
              <a:gd name="connsiteY0" fmla="*/ 20770 h 41539"/>
              <a:gd name="connsiteX1" fmla="*/ 20770 w 41539"/>
              <a:gd name="connsiteY1" fmla="*/ 41540 h 41539"/>
              <a:gd name="connsiteX2" fmla="*/ 0 w 41539"/>
              <a:gd name="connsiteY2" fmla="*/ 20770 h 41539"/>
              <a:gd name="connsiteX3" fmla="*/ 20770 w 41539"/>
              <a:gd name="connsiteY3" fmla="*/ 0 h 41539"/>
              <a:gd name="connsiteX4" fmla="*/ 41540 w 41539"/>
              <a:gd name="connsiteY4" fmla="*/ 20770 h 4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9" h="41539">
                <a:moveTo>
                  <a:pt x="41540" y="20770"/>
                </a:moveTo>
                <a:cubicBezTo>
                  <a:pt x="41540" y="32241"/>
                  <a:pt x="32241" y="41540"/>
                  <a:pt x="20770" y="41540"/>
                </a:cubicBezTo>
                <a:cubicBezTo>
                  <a:pt x="9299" y="41540"/>
                  <a:pt x="0" y="32241"/>
                  <a:pt x="0" y="20770"/>
                </a:cubicBezTo>
                <a:cubicBezTo>
                  <a:pt x="0" y="9299"/>
                  <a:pt x="9299" y="0"/>
                  <a:pt x="20770" y="0"/>
                </a:cubicBezTo>
                <a:cubicBezTo>
                  <a:pt x="32241" y="0"/>
                  <a:pt x="41540" y="9299"/>
                  <a:pt x="41540" y="20770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BBC0B39-9CB6-4BF4-AB46-BF79023390A9}"/>
              </a:ext>
            </a:extLst>
          </p:cNvPr>
          <p:cNvSpPr/>
          <p:nvPr/>
        </p:nvSpPr>
        <p:spPr>
          <a:xfrm>
            <a:off x="6015927" y="1753933"/>
            <a:ext cx="186929" cy="186929"/>
          </a:xfrm>
          <a:custGeom>
            <a:avLst/>
            <a:gdLst>
              <a:gd name="connsiteX0" fmla="*/ 0 w 186929"/>
              <a:gd name="connsiteY0" fmla="*/ 93465 h 186929"/>
              <a:gd name="connsiteX1" fmla="*/ 93465 w 186929"/>
              <a:gd name="connsiteY1" fmla="*/ 186929 h 186929"/>
              <a:gd name="connsiteX2" fmla="*/ 186929 w 186929"/>
              <a:gd name="connsiteY2" fmla="*/ 93465 h 186929"/>
              <a:gd name="connsiteX3" fmla="*/ 93465 w 186929"/>
              <a:gd name="connsiteY3" fmla="*/ 0 h 186929"/>
              <a:gd name="connsiteX4" fmla="*/ 0 w 186929"/>
              <a:gd name="connsiteY4" fmla="*/ 93465 h 186929"/>
              <a:gd name="connsiteX5" fmla="*/ 145390 w 186929"/>
              <a:gd name="connsiteY5" fmla="*/ 93465 h 186929"/>
              <a:gd name="connsiteX6" fmla="*/ 93465 w 186929"/>
              <a:gd name="connsiteY6" fmla="*/ 145390 h 186929"/>
              <a:gd name="connsiteX7" fmla="*/ 41540 w 186929"/>
              <a:gd name="connsiteY7" fmla="*/ 93465 h 186929"/>
              <a:gd name="connsiteX8" fmla="*/ 93465 w 186929"/>
              <a:gd name="connsiteY8" fmla="*/ 41540 h 186929"/>
              <a:gd name="connsiteX9" fmla="*/ 145390 w 186929"/>
              <a:gd name="connsiteY9" fmla="*/ 93465 h 186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6929" h="186929">
                <a:moveTo>
                  <a:pt x="0" y="93465"/>
                </a:moveTo>
                <a:cubicBezTo>
                  <a:pt x="0" y="144995"/>
                  <a:pt x="41934" y="186929"/>
                  <a:pt x="93465" y="186929"/>
                </a:cubicBezTo>
                <a:cubicBezTo>
                  <a:pt x="144995" y="186929"/>
                  <a:pt x="186929" y="144995"/>
                  <a:pt x="186929" y="93465"/>
                </a:cubicBezTo>
                <a:cubicBezTo>
                  <a:pt x="186929" y="41934"/>
                  <a:pt x="144995" y="0"/>
                  <a:pt x="93465" y="0"/>
                </a:cubicBezTo>
                <a:cubicBezTo>
                  <a:pt x="41934" y="0"/>
                  <a:pt x="0" y="41934"/>
                  <a:pt x="0" y="93465"/>
                </a:cubicBezTo>
                <a:close/>
                <a:moveTo>
                  <a:pt x="145390" y="93465"/>
                </a:moveTo>
                <a:cubicBezTo>
                  <a:pt x="145390" y="122106"/>
                  <a:pt x="122106" y="145390"/>
                  <a:pt x="93465" y="145390"/>
                </a:cubicBezTo>
                <a:cubicBezTo>
                  <a:pt x="64823" y="145390"/>
                  <a:pt x="41540" y="122106"/>
                  <a:pt x="41540" y="93465"/>
                </a:cubicBezTo>
                <a:cubicBezTo>
                  <a:pt x="41540" y="64823"/>
                  <a:pt x="64823" y="41540"/>
                  <a:pt x="93465" y="41540"/>
                </a:cubicBezTo>
                <a:cubicBezTo>
                  <a:pt x="122106" y="41540"/>
                  <a:pt x="145390" y="64823"/>
                  <a:pt x="145390" y="93465"/>
                </a:cubicBezTo>
                <a:close/>
              </a:path>
            </a:pathLst>
          </a:custGeom>
          <a:solidFill>
            <a:schemeClr val="bg1"/>
          </a:solidFill>
          <a:ln w="20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9" name="Graphic 38">
            <a:extLst>
              <a:ext uri="{FF2B5EF4-FFF2-40B4-BE49-F238E27FC236}">
                <a16:creationId xmlns:a16="http://schemas.microsoft.com/office/drawing/2014/main" id="{EAB9A133-97A2-49B4-97C7-21E6D23E1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4507" y="1174613"/>
            <a:ext cx="1158639" cy="1158639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5EF792B-95C9-4C83-90B2-B46FF6CD9FD7}"/>
              </a:ext>
            </a:extLst>
          </p:cNvPr>
          <p:cNvSpPr/>
          <p:nvPr/>
        </p:nvSpPr>
        <p:spPr>
          <a:xfrm>
            <a:off x="570103" y="3283726"/>
            <a:ext cx="2747056" cy="2571471"/>
          </a:xfrm>
          <a:custGeom>
            <a:avLst/>
            <a:gdLst>
              <a:gd name="connsiteX0" fmla="*/ 2315194 w 3060147"/>
              <a:gd name="connsiteY0" fmla="*/ 2812780 h 2864549"/>
              <a:gd name="connsiteX1" fmla="*/ 2296114 w 3060147"/>
              <a:gd name="connsiteY1" fmla="*/ 2870147 h 2864549"/>
              <a:gd name="connsiteX2" fmla="*/ 1148060 w 3060147"/>
              <a:gd name="connsiteY2" fmla="*/ 2870147 h 2864549"/>
              <a:gd name="connsiteX3" fmla="*/ 1128999 w 3060147"/>
              <a:gd name="connsiteY3" fmla="*/ 2812780 h 2864549"/>
              <a:gd name="connsiteX4" fmla="*/ 1358453 w 3060147"/>
              <a:gd name="connsiteY4" fmla="*/ 2640484 h 2864549"/>
              <a:gd name="connsiteX5" fmla="*/ 1435077 w 3060147"/>
              <a:gd name="connsiteY5" fmla="*/ 2487445 h 2864549"/>
              <a:gd name="connsiteX6" fmla="*/ 1435077 w 3060147"/>
              <a:gd name="connsiteY6" fmla="*/ 2391798 h 2864549"/>
              <a:gd name="connsiteX7" fmla="*/ 1530755 w 3060147"/>
              <a:gd name="connsiteY7" fmla="*/ 2296126 h 2864549"/>
              <a:gd name="connsiteX8" fmla="*/ 1913419 w 3060147"/>
              <a:gd name="connsiteY8" fmla="*/ 2296126 h 2864549"/>
              <a:gd name="connsiteX9" fmla="*/ 2009122 w 3060147"/>
              <a:gd name="connsiteY9" fmla="*/ 2391798 h 2864549"/>
              <a:gd name="connsiteX10" fmla="*/ 2009122 w 3060147"/>
              <a:gd name="connsiteY10" fmla="*/ 2487445 h 2864549"/>
              <a:gd name="connsiteX11" fmla="*/ 2085746 w 3060147"/>
              <a:gd name="connsiteY11" fmla="*/ 2640484 h 2864549"/>
              <a:gd name="connsiteX12" fmla="*/ 2315194 w 3060147"/>
              <a:gd name="connsiteY12" fmla="*/ 2812780 h 2864549"/>
              <a:gd name="connsiteX13" fmla="*/ 3061478 w 3060147"/>
              <a:gd name="connsiteY13" fmla="*/ 191351 h 2864549"/>
              <a:gd name="connsiteX14" fmla="*/ 3061478 w 3060147"/>
              <a:gd name="connsiteY14" fmla="*/ 2009110 h 2864549"/>
              <a:gd name="connsiteX15" fmla="*/ 2870159 w 3060147"/>
              <a:gd name="connsiteY15" fmla="*/ 2200422 h 2864549"/>
              <a:gd name="connsiteX16" fmla="*/ 956716 w 3060147"/>
              <a:gd name="connsiteY16" fmla="*/ 2200422 h 2864549"/>
              <a:gd name="connsiteX17" fmla="*/ 956716 w 3060147"/>
              <a:gd name="connsiteY17" fmla="*/ 2678821 h 2864549"/>
              <a:gd name="connsiteX18" fmla="*/ 765384 w 3060147"/>
              <a:gd name="connsiteY18" fmla="*/ 2870140 h 2864549"/>
              <a:gd name="connsiteX19" fmla="*/ 191351 w 3060147"/>
              <a:gd name="connsiteY19" fmla="*/ 2870140 h 2864549"/>
              <a:gd name="connsiteX20" fmla="*/ 0 w 3060147"/>
              <a:gd name="connsiteY20" fmla="*/ 2678828 h 2864549"/>
              <a:gd name="connsiteX21" fmla="*/ 0 w 3060147"/>
              <a:gd name="connsiteY21" fmla="*/ 574039 h 2864549"/>
              <a:gd name="connsiteX22" fmla="*/ 191351 w 3060147"/>
              <a:gd name="connsiteY22" fmla="*/ 382701 h 2864549"/>
              <a:gd name="connsiteX23" fmla="*/ 382682 w 3060147"/>
              <a:gd name="connsiteY23" fmla="*/ 382701 h 2864549"/>
              <a:gd name="connsiteX24" fmla="*/ 382682 w 3060147"/>
              <a:gd name="connsiteY24" fmla="*/ 191351 h 2864549"/>
              <a:gd name="connsiteX25" fmla="*/ 574033 w 3060147"/>
              <a:gd name="connsiteY25" fmla="*/ 0 h 2864549"/>
              <a:gd name="connsiteX26" fmla="*/ 2870159 w 3060147"/>
              <a:gd name="connsiteY26" fmla="*/ 0 h 2864549"/>
              <a:gd name="connsiteX27" fmla="*/ 3061478 w 3060147"/>
              <a:gd name="connsiteY27" fmla="*/ 191351 h 2864549"/>
              <a:gd name="connsiteX28" fmla="*/ 191351 w 3060147"/>
              <a:gd name="connsiteY28" fmla="*/ 765384 h 2864549"/>
              <a:gd name="connsiteX29" fmla="*/ 765384 w 3060147"/>
              <a:gd name="connsiteY29" fmla="*/ 765384 h 2864549"/>
              <a:gd name="connsiteX30" fmla="*/ 765384 w 3060147"/>
              <a:gd name="connsiteY30" fmla="*/ 574039 h 2864549"/>
              <a:gd name="connsiteX31" fmla="*/ 191351 w 3060147"/>
              <a:gd name="connsiteY31" fmla="*/ 574039 h 2864549"/>
              <a:gd name="connsiteX32" fmla="*/ 191351 w 3060147"/>
              <a:gd name="connsiteY32" fmla="*/ 765384 h 2864549"/>
              <a:gd name="connsiteX33" fmla="*/ 191351 w 3060147"/>
              <a:gd name="connsiteY33" fmla="*/ 1148066 h 2864549"/>
              <a:gd name="connsiteX34" fmla="*/ 765384 w 3060147"/>
              <a:gd name="connsiteY34" fmla="*/ 1148066 h 2864549"/>
              <a:gd name="connsiteX35" fmla="*/ 765384 w 3060147"/>
              <a:gd name="connsiteY35" fmla="*/ 956735 h 2864549"/>
              <a:gd name="connsiteX36" fmla="*/ 191351 w 3060147"/>
              <a:gd name="connsiteY36" fmla="*/ 956735 h 2864549"/>
              <a:gd name="connsiteX37" fmla="*/ 191351 w 3060147"/>
              <a:gd name="connsiteY37" fmla="*/ 1148066 h 2864549"/>
              <a:gd name="connsiteX38" fmla="*/ 382682 w 3060147"/>
              <a:gd name="connsiteY38" fmla="*/ 2200422 h 2864549"/>
              <a:gd name="connsiteX39" fmla="*/ 287023 w 3060147"/>
              <a:gd name="connsiteY39" fmla="*/ 2104782 h 2864549"/>
              <a:gd name="connsiteX40" fmla="*/ 191351 w 3060147"/>
              <a:gd name="connsiteY40" fmla="*/ 2200422 h 2864549"/>
              <a:gd name="connsiteX41" fmla="*/ 287023 w 3060147"/>
              <a:gd name="connsiteY41" fmla="*/ 2296126 h 2864549"/>
              <a:gd name="connsiteX42" fmla="*/ 382682 w 3060147"/>
              <a:gd name="connsiteY42" fmla="*/ 2200422 h 2864549"/>
              <a:gd name="connsiteX43" fmla="*/ 2870159 w 3060147"/>
              <a:gd name="connsiteY43" fmla="*/ 382701 h 2864549"/>
              <a:gd name="connsiteX44" fmla="*/ 2678809 w 3060147"/>
              <a:gd name="connsiteY44" fmla="*/ 191351 h 2864549"/>
              <a:gd name="connsiteX45" fmla="*/ 765378 w 3060147"/>
              <a:gd name="connsiteY45" fmla="*/ 191351 h 2864549"/>
              <a:gd name="connsiteX46" fmla="*/ 574027 w 3060147"/>
              <a:gd name="connsiteY46" fmla="*/ 382701 h 2864549"/>
              <a:gd name="connsiteX47" fmla="*/ 765378 w 3060147"/>
              <a:gd name="connsiteY47" fmla="*/ 382701 h 2864549"/>
              <a:gd name="connsiteX48" fmla="*/ 956709 w 3060147"/>
              <a:gd name="connsiteY48" fmla="*/ 574039 h 2864549"/>
              <a:gd name="connsiteX49" fmla="*/ 956709 w 3060147"/>
              <a:gd name="connsiteY49" fmla="*/ 1913400 h 2864549"/>
              <a:gd name="connsiteX50" fmla="*/ 2678802 w 3060147"/>
              <a:gd name="connsiteY50" fmla="*/ 1913400 h 2864549"/>
              <a:gd name="connsiteX51" fmla="*/ 2870153 w 3060147"/>
              <a:gd name="connsiteY51" fmla="*/ 1722087 h 2864549"/>
              <a:gd name="connsiteX52" fmla="*/ 2870153 w 3060147"/>
              <a:gd name="connsiteY52" fmla="*/ 382701 h 2864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060147" h="2864549">
                <a:moveTo>
                  <a:pt x="2315194" y="2812780"/>
                </a:moveTo>
                <a:cubicBezTo>
                  <a:pt x="2357392" y="2844378"/>
                  <a:pt x="2348792" y="2870147"/>
                  <a:pt x="2296114" y="2870147"/>
                </a:cubicBezTo>
                <a:lnTo>
                  <a:pt x="1148060" y="2870147"/>
                </a:lnTo>
                <a:cubicBezTo>
                  <a:pt x="1095362" y="2870147"/>
                  <a:pt x="1086769" y="2844378"/>
                  <a:pt x="1128999" y="2812780"/>
                </a:cubicBezTo>
                <a:lnTo>
                  <a:pt x="1358453" y="2640484"/>
                </a:lnTo>
                <a:cubicBezTo>
                  <a:pt x="1400677" y="2608917"/>
                  <a:pt x="1435077" y="2540162"/>
                  <a:pt x="1435077" y="2487445"/>
                </a:cubicBezTo>
                <a:lnTo>
                  <a:pt x="1435077" y="2391798"/>
                </a:lnTo>
                <a:cubicBezTo>
                  <a:pt x="1435077" y="2339088"/>
                  <a:pt x="1478070" y="2296126"/>
                  <a:pt x="1530755" y="2296126"/>
                </a:cubicBezTo>
                <a:lnTo>
                  <a:pt x="1913419" y="2296126"/>
                </a:lnTo>
                <a:cubicBezTo>
                  <a:pt x="1966129" y="2296126"/>
                  <a:pt x="2009122" y="2339094"/>
                  <a:pt x="2009122" y="2391798"/>
                </a:cubicBezTo>
                <a:lnTo>
                  <a:pt x="2009122" y="2487445"/>
                </a:lnTo>
                <a:cubicBezTo>
                  <a:pt x="2009122" y="2540156"/>
                  <a:pt x="2043484" y="2608917"/>
                  <a:pt x="2085746" y="2640484"/>
                </a:cubicBezTo>
                <a:lnTo>
                  <a:pt x="2315194" y="2812780"/>
                </a:lnTo>
                <a:close/>
                <a:moveTo>
                  <a:pt x="3061478" y="191351"/>
                </a:moveTo>
                <a:lnTo>
                  <a:pt x="3061478" y="2009110"/>
                </a:lnTo>
                <a:cubicBezTo>
                  <a:pt x="3061478" y="2114852"/>
                  <a:pt x="2975902" y="2200422"/>
                  <a:pt x="2870159" y="2200422"/>
                </a:cubicBezTo>
                <a:lnTo>
                  <a:pt x="956716" y="2200422"/>
                </a:lnTo>
                <a:lnTo>
                  <a:pt x="956716" y="2678821"/>
                </a:lnTo>
                <a:cubicBezTo>
                  <a:pt x="956716" y="2784570"/>
                  <a:pt x="871038" y="2870140"/>
                  <a:pt x="765384" y="2870140"/>
                </a:cubicBezTo>
                <a:lnTo>
                  <a:pt x="191351" y="2870140"/>
                </a:lnTo>
                <a:cubicBezTo>
                  <a:pt x="85678" y="2870147"/>
                  <a:pt x="0" y="2784570"/>
                  <a:pt x="0" y="2678828"/>
                </a:cubicBezTo>
                <a:lnTo>
                  <a:pt x="0" y="574039"/>
                </a:lnTo>
                <a:cubicBezTo>
                  <a:pt x="0" y="468367"/>
                  <a:pt x="85678" y="382701"/>
                  <a:pt x="191351" y="382701"/>
                </a:cubicBezTo>
                <a:lnTo>
                  <a:pt x="382682" y="382701"/>
                </a:lnTo>
                <a:lnTo>
                  <a:pt x="382682" y="191351"/>
                </a:lnTo>
                <a:cubicBezTo>
                  <a:pt x="382682" y="85690"/>
                  <a:pt x="468272" y="0"/>
                  <a:pt x="574033" y="0"/>
                </a:cubicBezTo>
                <a:lnTo>
                  <a:pt x="2870159" y="0"/>
                </a:lnTo>
                <a:cubicBezTo>
                  <a:pt x="2975895" y="6"/>
                  <a:pt x="3061478" y="85697"/>
                  <a:pt x="3061478" y="191351"/>
                </a:cubicBezTo>
                <a:close/>
                <a:moveTo>
                  <a:pt x="191351" y="765384"/>
                </a:moveTo>
                <a:lnTo>
                  <a:pt x="765384" y="765384"/>
                </a:lnTo>
                <a:lnTo>
                  <a:pt x="765384" y="574039"/>
                </a:lnTo>
                <a:lnTo>
                  <a:pt x="191351" y="574039"/>
                </a:lnTo>
                <a:lnTo>
                  <a:pt x="191351" y="765384"/>
                </a:lnTo>
                <a:close/>
                <a:moveTo>
                  <a:pt x="191351" y="1148066"/>
                </a:moveTo>
                <a:lnTo>
                  <a:pt x="765384" y="1148066"/>
                </a:lnTo>
                <a:lnTo>
                  <a:pt x="765384" y="956735"/>
                </a:lnTo>
                <a:lnTo>
                  <a:pt x="191351" y="956735"/>
                </a:lnTo>
                <a:lnTo>
                  <a:pt x="191351" y="1148066"/>
                </a:lnTo>
                <a:close/>
                <a:moveTo>
                  <a:pt x="382682" y="2200422"/>
                </a:moveTo>
                <a:cubicBezTo>
                  <a:pt x="382682" y="2147567"/>
                  <a:pt x="339897" y="2104782"/>
                  <a:pt x="287023" y="2104782"/>
                </a:cubicBezTo>
                <a:cubicBezTo>
                  <a:pt x="234136" y="2104782"/>
                  <a:pt x="191351" y="2147567"/>
                  <a:pt x="191351" y="2200422"/>
                </a:cubicBezTo>
                <a:cubicBezTo>
                  <a:pt x="191351" y="2253341"/>
                  <a:pt x="234136" y="2296126"/>
                  <a:pt x="287023" y="2296126"/>
                </a:cubicBezTo>
                <a:cubicBezTo>
                  <a:pt x="339897" y="2296126"/>
                  <a:pt x="382682" y="2253341"/>
                  <a:pt x="382682" y="2200422"/>
                </a:cubicBezTo>
                <a:close/>
                <a:moveTo>
                  <a:pt x="2870159" y="382701"/>
                </a:moveTo>
                <a:cubicBezTo>
                  <a:pt x="2870159" y="276928"/>
                  <a:pt x="2784589" y="191351"/>
                  <a:pt x="2678809" y="191351"/>
                </a:cubicBezTo>
                <a:lnTo>
                  <a:pt x="765378" y="191351"/>
                </a:lnTo>
                <a:cubicBezTo>
                  <a:pt x="659604" y="191351"/>
                  <a:pt x="574027" y="276940"/>
                  <a:pt x="574027" y="382701"/>
                </a:cubicBezTo>
                <a:lnTo>
                  <a:pt x="765378" y="382701"/>
                </a:lnTo>
                <a:cubicBezTo>
                  <a:pt x="871038" y="382701"/>
                  <a:pt x="956709" y="468367"/>
                  <a:pt x="956709" y="574039"/>
                </a:cubicBezTo>
                <a:lnTo>
                  <a:pt x="956709" y="1913400"/>
                </a:lnTo>
                <a:lnTo>
                  <a:pt x="2678802" y="1913400"/>
                </a:lnTo>
                <a:cubicBezTo>
                  <a:pt x="2784582" y="1913400"/>
                  <a:pt x="2870153" y="1827854"/>
                  <a:pt x="2870153" y="1722087"/>
                </a:cubicBezTo>
                <a:lnTo>
                  <a:pt x="2870153" y="382701"/>
                </a:lnTo>
                <a:close/>
              </a:path>
            </a:pathLst>
          </a:custGeom>
          <a:solidFill>
            <a:schemeClr val="bg1"/>
          </a:solidFill>
          <a:ln w="63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CDAB39E-FDA2-4230-90DF-51A29E652781}"/>
              </a:ext>
            </a:extLst>
          </p:cNvPr>
          <p:cNvSpPr/>
          <p:nvPr/>
        </p:nvSpPr>
        <p:spPr>
          <a:xfrm>
            <a:off x="8004136" y="3225777"/>
            <a:ext cx="2858897" cy="2676163"/>
          </a:xfrm>
          <a:custGeom>
            <a:avLst/>
            <a:gdLst>
              <a:gd name="connsiteX0" fmla="*/ 2315194 w 3060147"/>
              <a:gd name="connsiteY0" fmla="*/ 2812780 h 2864549"/>
              <a:gd name="connsiteX1" fmla="*/ 2296114 w 3060147"/>
              <a:gd name="connsiteY1" fmla="*/ 2870147 h 2864549"/>
              <a:gd name="connsiteX2" fmla="*/ 1148060 w 3060147"/>
              <a:gd name="connsiteY2" fmla="*/ 2870147 h 2864549"/>
              <a:gd name="connsiteX3" fmla="*/ 1128999 w 3060147"/>
              <a:gd name="connsiteY3" fmla="*/ 2812780 h 2864549"/>
              <a:gd name="connsiteX4" fmla="*/ 1358453 w 3060147"/>
              <a:gd name="connsiteY4" fmla="*/ 2640484 h 2864549"/>
              <a:gd name="connsiteX5" fmla="*/ 1435077 w 3060147"/>
              <a:gd name="connsiteY5" fmla="*/ 2487445 h 2864549"/>
              <a:gd name="connsiteX6" fmla="*/ 1435077 w 3060147"/>
              <a:gd name="connsiteY6" fmla="*/ 2391798 h 2864549"/>
              <a:gd name="connsiteX7" fmla="*/ 1530755 w 3060147"/>
              <a:gd name="connsiteY7" fmla="*/ 2296126 h 2864549"/>
              <a:gd name="connsiteX8" fmla="*/ 1913419 w 3060147"/>
              <a:gd name="connsiteY8" fmla="*/ 2296126 h 2864549"/>
              <a:gd name="connsiteX9" fmla="*/ 2009122 w 3060147"/>
              <a:gd name="connsiteY9" fmla="*/ 2391798 h 2864549"/>
              <a:gd name="connsiteX10" fmla="*/ 2009122 w 3060147"/>
              <a:gd name="connsiteY10" fmla="*/ 2487445 h 2864549"/>
              <a:gd name="connsiteX11" fmla="*/ 2085746 w 3060147"/>
              <a:gd name="connsiteY11" fmla="*/ 2640484 h 2864549"/>
              <a:gd name="connsiteX12" fmla="*/ 2315194 w 3060147"/>
              <a:gd name="connsiteY12" fmla="*/ 2812780 h 2864549"/>
              <a:gd name="connsiteX13" fmla="*/ 3061478 w 3060147"/>
              <a:gd name="connsiteY13" fmla="*/ 191351 h 2864549"/>
              <a:gd name="connsiteX14" fmla="*/ 3061478 w 3060147"/>
              <a:gd name="connsiteY14" fmla="*/ 2009110 h 2864549"/>
              <a:gd name="connsiteX15" fmla="*/ 2870159 w 3060147"/>
              <a:gd name="connsiteY15" fmla="*/ 2200422 h 2864549"/>
              <a:gd name="connsiteX16" fmla="*/ 956716 w 3060147"/>
              <a:gd name="connsiteY16" fmla="*/ 2200422 h 2864549"/>
              <a:gd name="connsiteX17" fmla="*/ 956716 w 3060147"/>
              <a:gd name="connsiteY17" fmla="*/ 2678821 h 2864549"/>
              <a:gd name="connsiteX18" fmla="*/ 765384 w 3060147"/>
              <a:gd name="connsiteY18" fmla="*/ 2870140 h 2864549"/>
              <a:gd name="connsiteX19" fmla="*/ 191351 w 3060147"/>
              <a:gd name="connsiteY19" fmla="*/ 2870140 h 2864549"/>
              <a:gd name="connsiteX20" fmla="*/ 0 w 3060147"/>
              <a:gd name="connsiteY20" fmla="*/ 2678828 h 2864549"/>
              <a:gd name="connsiteX21" fmla="*/ 0 w 3060147"/>
              <a:gd name="connsiteY21" fmla="*/ 574039 h 2864549"/>
              <a:gd name="connsiteX22" fmla="*/ 191351 w 3060147"/>
              <a:gd name="connsiteY22" fmla="*/ 382701 h 2864549"/>
              <a:gd name="connsiteX23" fmla="*/ 382682 w 3060147"/>
              <a:gd name="connsiteY23" fmla="*/ 382701 h 2864549"/>
              <a:gd name="connsiteX24" fmla="*/ 382682 w 3060147"/>
              <a:gd name="connsiteY24" fmla="*/ 191351 h 2864549"/>
              <a:gd name="connsiteX25" fmla="*/ 574033 w 3060147"/>
              <a:gd name="connsiteY25" fmla="*/ 0 h 2864549"/>
              <a:gd name="connsiteX26" fmla="*/ 2870159 w 3060147"/>
              <a:gd name="connsiteY26" fmla="*/ 0 h 2864549"/>
              <a:gd name="connsiteX27" fmla="*/ 3061478 w 3060147"/>
              <a:gd name="connsiteY27" fmla="*/ 191351 h 2864549"/>
              <a:gd name="connsiteX28" fmla="*/ 191351 w 3060147"/>
              <a:gd name="connsiteY28" fmla="*/ 765384 h 2864549"/>
              <a:gd name="connsiteX29" fmla="*/ 765384 w 3060147"/>
              <a:gd name="connsiteY29" fmla="*/ 765384 h 2864549"/>
              <a:gd name="connsiteX30" fmla="*/ 765384 w 3060147"/>
              <a:gd name="connsiteY30" fmla="*/ 574039 h 2864549"/>
              <a:gd name="connsiteX31" fmla="*/ 191351 w 3060147"/>
              <a:gd name="connsiteY31" fmla="*/ 574039 h 2864549"/>
              <a:gd name="connsiteX32" fmla="*/ 191351 w 3060147"/>
              <a:gd name="connsiteY32" fmla="*/ 765384 h 2864549"/>
              <a:gd name="connsiteX33" fmla="*/ 191351 w 3060147"/>
              <a:gd name="connsiteY33" fmla="*/ 1148066 h 2864549"/>
              <a:gd name="connsiteX34" fmla="*/ 765384 w 3060147"/>
              <a:gd name="connsiteY34" fmla="*/ 1148066 h 2864549"/>
              <a:gd name="connsiteX35" fmla="*/ 765384 w 3060147"/>
              <a:gd name="connsiteY35" fmla="*/ 956735 h 2864549"/>
              <a:gd name="connsiteX36" fmla="*/ 191351 w 3060147"/>
              <a:gd name="connsiteY36" fmla="*/ 956735 h 2864549"/>
              <a:gd name="connsiteX37" fmla="*/ 191351 w 3060147"/>
              <a:gd name="connsiteY37" fmla="*/ 1148066 h 2864549"/>
              <a:gd name="connsiteX38" fmla="*/ 382682 w 3060147"/>
              <a:gd name="connsiteY38" fmla="*/ 2200422 h 2864549"/>
              <a:gd name="connsiteX39" fmla="*/ 287023 w 3060147"/>
              <a:gd name="connsiteY39" fmla="*/ 2104782 h 2864549"/>
              <a:gd name="connsiteX40" fmla="*/ 191351 w 3060147"/>
              <a:gd name="connsiteY40" fmla="*/ 2200422 h 2864549"/>
              <a:gd name="connsiteX41" fmla="*/ 287023 w 3060147"/>
              <a:gd name="connsiteY41" fmla="*/ 2296126 h 2864549"/>
              <a:gd name="connsiteX42" fmla="*/ 382682 w 3060147"/>
              <a:gd name="connsiteY42" fmla="*/ 2200422 h 2864549"/>
              <a:gd name="connsiteX43" fmla="*/ 2870159 w 3060147"/>
              <a:gd name="connsiteY43" fmla="*/ 382701 h 2864549"/>
              <a:gd name="connsiteX44" fmla="*/ 2678809 w 3060147"/>
              <a:gd name="connsiteY44" fmla="*/ 191351 h 2864549"/>
              <a:gd name="connsiteX45" fmla="*/ 765378 w 3060147"/>
              <a:gd name="connsiteY45" fmla="*/ 191351 h 2864549"/>
              <a:gd name="connsiteX46" fmla="*/ 574027 w 3060147"/>
              <a:gd name="connsiteY46" fmla="*/ 382701 h 2864549"/>
              <a:gd name="connsiteX47" fmla="*/ 765378 w 3060147"/>
              <a:gd name="connsiteY47" fmla="*/ 382701 h 2864549"/>
              <a:gd name="connsiteX48" fmla="*/ 956709 w 3060147"/>
              <a:gd name="connsiteY48" fmla="*/ 574039 h 2864549"/>
              <a:gd name="connsiteX49" fmla="*/ 956709 w 3060147"/>
              <a:gd name="connsiteY49" fmla="*/ 1913400 h 2864549"/>
              <a:gd name="connsiteX50" fmla="*/ 2678802 w 3060147"/>
              <a:gd name="connsiteY50" fmla="*/ 1913400 h 2864549"/>
              <a:gd name="connsiteX51" fmla="*/ 2870153 w 3060147"/>
              <a:gd name="connsiteY51" fmla="*/ 1722087 h 2864549"/>
              <a:gd name="connsiteX52" fmla="*/ 2870153 w 3060147"/>
              <a:gd name="connsiteY52" fmla="*/ 382701 h 2864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060147" h="2864549">
                <a:moveTo>
                  <a:pt x="2315194" y="2812780"/>
                </a:moveTo>
                <a:cubicBezTo>
                  <a:pt x="2357392" y="2844378"/>
                  <a:pt x="2348792" y="2870147"/>
                  <a:pt x="2296114" y="2870147"/>
                </a:cubicBezTo>
                <a:lnTo>
                  <a:pt x="1148060" y="2870147"/>
                </a:lnTo>
                <a:cubicBezTo>
                  <a:pt x="1095362" y="2870147"/>
                  <a:pt x="1086769" y="2844378"/>
                  <a:pt x="1128999" y="2812780"/>
                </a:cubicBezTo>
                <a:lnTo>
                  <a:pt x="1358453" y="2640484"/>
                </a:lnTo>
                <a:cubicBezTo>
                  <a:pt x="1400677" y="2608917"/>
                  <a:pt x="1435077" y="2540162"/>
                  <a:pt x="1435077" y="2487445"/>
                </a:cubicBezTo>
                <a:lnTo>
                  <a:pt x="1435077" y="2391798"/>
                </a:lnTo>
                <a:cubicBezTo>
                  <a:pt x="1435077" y="2339088"/>
                  <a:pt x="1478070" y="2296126"/>
                  <a:pt x="1530755" y="2296126"/>
                </a:cubicBezTo>
                <a:lnTo>
                  <a:pt x="1913419" y="2296126"/>
                </a:lnTo>
                <a:cubicBezTo>
                  <a:pt x="1966129" y="2296126"/>
                  <a:pt x="2009122" y="2339094"/>
                  <a:pt x="2009122" y="2391798"/>
                </a:cubicBezTo>
                <a:lnTo>
                  <a:pt x="2009122" y="2487445"/>
                </a:lnTo>
                <a:cubicBezTo>
                  <a:pt x="2009122" y="2540156"/>
                  <a:pt x="2043484" y="2608917"/>
                  <a:pt x="2085746" y="2640484"/>
                </a:cubicBezTo>
                <a:lnTo>
                  <a:pt x="2315194" y="2812780"/>
                </a:lnTo>
                <a:close/>
                <a:moveTo>
                  <a:pt x="3061478" y="191351"/>
                </a:moveTo>
                <a:lnTo>
                  <a:pt x="3061478" y="2009110"/>
                </a:lnTo>
                <a:cubicBezTo>
                  <a:pt x="3061478" y="2114852"/>
                  <a:pt x="2975902" y="2200422"/>
                  <a:pt x="2870159" y="2200422"/>
                </a:cubicBezTo>
                <a:lnTo>
                  <a:pt x="956716" y="2200422"/>
                </a:lnTo>
                <a:lnTo>
                  <a:pt x="956716" y="2678821"/>
                </a:lnTo>
                <a:cubicBezTo>
                  <a:pt x="956716" y="2784570"/>
                  <a:pt x="871038" y="2870140"/>
                  <a:pt x="765384" y="2870140"/>
                </a:cubicBezTo>
                <a:lnTo>
                  <a:pt x="191351" y="2870140"/>
                </a:lnTo>
                <a:cubicBezTo>
                  <a:pt x="85678" y="2870147"/>
                  <a:pt x="0" y="2784570"/>
                  <a:pt x="0" y="2678828"/>
                </a:cubicBezTo>
                <a:lnTo>
                  <a:pt x="0" y="574039"/>
                </a:lnTo>
                <a:cubicBezTo>
                  <a:pt x="0" y="468367"/>
                  <a:pt x="85678" y="382701"/>
                  <a:pt x="191351" y="382701"/>
                </a:cubicBezTo>
                <a:lnTo>
                  <a:pt x="382682" y="382701"/>
                </a:lnTo>
                <a:lnTo>
                  <a:pt x="382682" y="191351"/>
                </a:lnTo>
                <a:cubicBezTo>
                  <a:pt x="382682" y="85690"/>
                  <a:pt x="468272" y="0"/>
                  <a:pt x="574033" y="0"/>
                </a:cubicBezTo>
                <a:lnTo>
                  <a:pt x="2870159" y="0"/>
                </a:lnTo>
                <a:cubicBezTo>
                  <a:pt x="2975895" y="6"/>
                  <a:pt x="3061478" y="85697"/>
                  <a:pt x="3061478" y="191351"/>
                </a:cubicBezTo>
                <a:close/>
                <a:moveTo>
                  <a:pt x="191351" y="765384"/>
                </a:moveTo>
                <a:lnTo>
                  <a:pt x="765384" y="765384"/>
                </a:lnTo>
                <a:lnTo>
                  <a:pt x="765384" y="574039"/>
                </a:lnTo>
                <a:lnTo>
                  <a:pt x="191351" y="574039"/>
                </a:lnTo>
                <a:lnTo>
                  <a:pt x="191351" y="765384"/>
                </a:lnTo>
                <a:close/>
                <a:moveTo>
                  <a:pt x="191351" y="1148066"/>
                </a:moveTo>
                <a:lnTo>
                  <a:pt x="765384" y="1148066"/>
                </a:lnTo>
                <a:lnTo>
                  <a:pt x="765384" y="956735"/>
                </a:lnTo>
                <a:lnTo>
                  <a:pt x="191351" y="956735"/>
                </a:lnTo>
                <a:lnTo>
                  <a:pt x="191351" y="1148066"/>
                </a:lnTo>
                <a:close/>
                <a:moveTo>
                  <a:pt x="382682" y="2200422"/>
                </a:moveTo>
                <a:cubicBezTo>
                  <a:pt x="382682" y="2147567"/>
                  <a:pt x="339897" y="2104782"/>
                  <a:pt x="287023" y="2104782"/>
                </a:cubicBezTo>
                <a:cubicBezTo>
                  <a:pt x="234136" y="2104782"/>
                  <a:pt x="191351" y="2147567"/>
                  <a:pt x="191351" y="2200422"/>
                </a:cubicBezTo>
                <a:cubicBezTo>
                  <a:pt x="191351" y="2253341"/>
                  <a:pt x="234136" y="2296126"/>
                  <a:pt x="287023" y="2296126"/>
                </a:cubicBezTo>
                <a:cubicBezTo>
                  <a:pt x="339897" y="2296126"/>
                  <a:pt x="382682" y="2253341"/>
                  <a:pt x="382682" y="2200422"/>
                </a:cubicBezTo>
                <a:close/>
                <a:moveTo>
                  <a:pt x="2870159" y="382701"/>
                </a:moveTo>
                <a:cubicBezTo>
                  <a:pt x="2870159" y="276928"/>
                  <a:pt x="2784589" y="191351"/>
                  <a:pt x="2678809" y="191351"/>
                </a:cubicBezTo>
                <a:lnTo>
                  <a:pt x="765378" y="191351"/>
                </a:lnTo>
                <a:cubicBezTo>
                  <a:pt x="659604" y="191351"/>
                  <a:pt x="574027" y="276940"/>
                  <a:pt x="574027" y="382701"/>
                </a:cubicBezTo>
                <a:lnTo>
                  <a:pt x="765378" y="382701"/>
                </a:lnTo>
                <a:cubicBezTo>
                  <a:pt x="871038" y="382701"/>
                  <a:pt x="956709" y="468367"/>
                  <a:pt x="956709" y="574039"/>
                </a:cubicBezTo>
                <a:lnTo>
                  <a:pt x="956709" y="1913400"/>
                </a:lnTo>
                <a:lnTo>
                  <a:pt x="2678802" y="1913400"/>
                </a:lnTo>
                <a:cubicBezTo>
                  <a:pt x="2784582" y="1913400"/>
                  <a:pt x="2870153" y="1827854"/>
                  <a:pt x="2870153" y="1722087"/>
                </a:cubicBezTo>
                <a:lnTo>
                  <a:pt x="2870153" y="382701"/>
                </a:lnTo>
                <a:close/>
              </a:path>
            </a:pathLst>
          </a:custGeom>
          <a:solidFill>
            <a:schemeClr val="bg1"/>
          </a:solidFill>
          <a:ln w="63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5" name="Graphic 43">
            <a:extLst>
              <a:ext uri="{FF2B5EF4-FFF2-40B4-BE49-F238E27FC236}">
                <a16:creationId xmlns:a16="http://schemas.microsoft.com/office/drawing/2014/main" id="{7E4E4F04-3A2B-4564-8464-5FB4174F3440}"/>
              </a:ext>
            </a:extLst>
          </p:cNvPr>
          <p:cNvGrpSpPr/>
          <p:nvPr/>
        </p:nvGrpSpPr>
        <p:grpSpPr>
          <a:xfrm>
            <a:off x="2809063" y="3034034"/>
            <a:ext cx="691120" cy="691120"/>
            <a:chOff x="4751612" y="3267275"/>
            <a:chExt cx="964639" cy="964639"/>
          </a:xfrm>
          <a:solidFill>
            <a:schemeClr val="bg1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A79C661-D1F2-4219-8238-A9498FAE76A4}"/>
                </a:ext>
              </a:extLst>
            </p:cNvPr>
            <p:cNvSpPr/>
            <p:nvPr/>
          </p:nvSpPr>
          <p:spPr>
            <a:xfrm>
              <a:off x="4859718" y="3267275"/>
              <a:ext cx="748427" cy="964639"/>
            </a:xfrm>
            <a:custGeom>
              <a:avLst/>
              <a:gdLst>
                <a:gd name="connsiteX0" fmla="*/ 739263 w 748426"/>
                <a:gd name="connsiteY0" fmla="*/ 202691 h 964639"/>
                <a:gd name="connsiteX1" fmla="*/ 716627 w 748426"/>
                <a:gd name="connsiteY1" fmla="*/ 180055 h 964639"/>
                <a:gd name="connsiteX2" fmla="*/ 558559 w 748426"/>
                <a:gd name="connsiteY2" fmla="*/ 21970 h 964639"/>
                <a:gd name="connsiteX3" fmla="*/ 558526 w 748426"/>
                <a:gd name="connsiteY3" fmla="*/ 21954 h 964639"/>
                <a:gd name="connsiteX4" fmla="*/ 545720 w 748426"/>
                <a:gd name="connsiteY4" fmla="*/ 9131 h 964639"/>
                <a:gd name="connsiteX5" fmla="*/ 523649 w 748426"/>
                <a:gd name="connsiteY5" fmla="*/ 0 h 964639"/>
                <a:gd name="connsiteX6" fmla="*/ 40964 w 748426"/>
                <a:gd name="connsiteY6" fmla="*/ 0 h 964639"/>
                <a:gd name="connsiteX7" fmla="*/ 0 w 748426"/>
                <a:gd name="connsiteY7" fmla="*/ 48664 h 964639"/>
                <a:gd name="connsiteX8" fmla="*/ 0 w 748426"/>
                <a:gd name="connsiteY8" fmla="*/ 648637 h 964639"/>
                <a:gd name="connsiteX9" fmla="*/ 0 w 748426"/>
                <a:gd name="connsiteY9" fmla="*/ 923675 h 964639"/>
                <a:gd name="connsiteX10" fmla="*/ 0 w 748426"/>
                <a:gd name="connsiteY10" fmla="*/ 931376 h 964639"/>
                <a:gd name="connsiteX11" fmla="*/ 30536 w 748426"/>
                <a:gd name="connsiteY11" fmla="*/ 963126 h 964639"/>
                <a:gd name="connsiteX12" fmla="*/ 33064 w 748426"/>
                <a:gd name="connsiteY12" fmla="*/ 963841 h 964639"/>
                <a:gd name="connsiteX13" fmla="*/ 40964 w 748426"/>
                <a:gd name="connsiteY13" fmla="*/ 964639 h 964639"/>
                <a:gd name="connsiteX14" fmla="*/ 707463 w 748426"/>
                <a:gd name="connsiteY14" fmla="*/ 964639 h 964639"/>
                <a:gd name="connsiteX15" fmla="*/ 715363 w 748426"/>
                <a:gd name="connsiteY15" fmla="*/ 963841 h 964639"/>
                <a:gd name="connsiteX16" fmla="*/ 717891 w 748426"/>
                <a:gd name="connsiteY16" fmla="*/ 963126 h 964639"/>
                <a:gd name="connsiteX17" fmla="*/ 748427 w 748426"/>
                <a:gd name="connsiteY17" fmla="*/ 931376 h 964639"/>
                <a:gd name="connsiteX18" fmla="*/ 748427 w 748426"/>
                <a:gd name="connsiteY18" fmla="*/ 923675 h 964639"/>
                <a:gd name="connsiteX19" fmla="*/ 748427 w 748426"/>
                <a:gd name="connsiteY19" fmla="*/ 648637 h 964639"/>
                <a:gd name="connsiteX20" fmla="*/ 748427 w 748426"/>
                <a:gd name="connsiteY20" fmla="*/ 232478 h 964639"/>
                <a:gd name="connsiteX21" fmla="*/ 739263 w 748426"/>
                <a:gd name="connsiteY21" fmla="*/ 202691 h 964639"/>
                <a:gd name="connsiteX22" fmla="*/ 548846 w 748426"/>
                <a:gd name="connsiteY22" fmla="*/ 59292 h 964639"/>
                <a:gd name="connsiteX23" fmla="*/ 689135 w 748426"/>
                <a:gd name="connsiteY23" fmla="*/ 199580 h 964639"/>
                <a:gd name="connsiteX24" fmla="*/ 548846 w 748426"/>
                <a:gd name="connsiteY24" fmla="*/ 199580 h 964639"/>
                <a:gd name="connsiteX25" fmla="*/ 548846 w 748426"/>
                <a:gd name="connsiteY25" fmla="*/ 59292 h 964639"/>
                <a:gd name="connsiteX26" fmla="*/ 40964 w 748426"/>
                <a:gd name="connsiteY26" fmla="*/ 931376 h 964639"/>
                <a:gd name="connsiteX27" fmla="*/ 37671 w 748426"/>
                <a:gd name="connsiteY27" fmla="*/ 930561 h 964639"/>
                <a:gd name="connsiteX28" fmla="*/ 33263 w 748426"/>
                <a:gd name="connsiteY28" fmla="*/ 923675 h 964639"/>
                <a:gd name="connsiteX29" fmla="*/ 33263 w 748426"/>
                <a:gd name="connsiteY29" fmla="*/ 681900 h 964639"/>
                <a:gd name="connsiteX30" fmla="*/ 715163 w 748426"/>
                <a:gd name="connsiteY30" fmla="*/ 681900 h 964639"/>
                <a:gd name="connsiteX31" fmla="*/ 715163 w 748426"/>
                <a:gd name="connsiteY31" fmla="*/ 923675 h 964639"/>
                <a:gd name="connsiteX32" fmla="*/ 710756 w 748426"/>
                <a:gd name="connsiteY32" fmla="*/ 930561 h 964639"/>
                <a:gd name="connsiteX33" fmla="*/ 707463 w 748426"/>
                <a:gd name="connsiteY33" fmla="*/ 931376 h 964639"/>
                <a:gd name="connsiteX34" fmla="*/ 40964 w 748426"/>
                <a:gd name="connsiteY34" fmla="*/ 931376 h 964639"/>
                <a:gd name="connsiteX35" fmla="*/ 33263 w 748426"/>
                <a:gd name="connsiteY35" fmla="*/ 648637 h 964639"/>
                <a:gd name="connsiteX36" fmla="*/ 33263 w 748426"/>
                <a:gd name="connsiteY36" fmla="*/ 48664 h 964639"/>
                <a:gd name="connsiteX37" fmla="*/ 40964 w 748426"/>
                <a:gd name="connsiteY37" fmla="*/ 33263 h 964639"/>
                <a:gd name="connsiteX38" fmla="*/ 516548 w 748426"/>
                <a:gd name="connsiteY38" fmla="*/ 33263 h 964639"/>
                <a:gd name="connsiteX39" fmla="*/ 515583 w 748426"/>
                <a:gd name="connsiteY39" fmla="*/ 39766 h 964639"/>
                <a:gd name="connsiteX40" fmla="*/ 515583 w 748426"/>
                <a:gd name="connsiteY40" fmla="*/ 229185 h 964639"/>
                <a:gd name="connsiteX41" fmla="*/ 482320 w 748426"/>
                <a:gd name="connsiteY41" fmla="*/ 216212 h 964639"/>
                <a:gd name="connsiteX42" fmla="*/ 465688 w 748426"/>
                <a:gd name="connsiteY42" fmla="*/ 232844 h 964639"/>
                <a:gd name="connsiteX43" fmla="*/ 482320 w 748426"/>
                <a:gd name="connsiteY43" fmla="*/ 249476 h 964639"/>
                <a:gd name="connsiteX44" fmla="*/ 498951 w 748426"/>
                <a:gd name="connsiteY44" fmla="*/ 266107 h 964639"/>
                <a:gd name="connsiteX45" fmla="*/ 498951 w 748426"/>
                <a:gd name="connsiteY45" fmla="*/ 332634 h 964639"/>
                <a:gd name="connsiteX46" fmla="*/ 521936 w 748426"/>
                <a:gd name="connsiteY46" fmla="*/ 382529 h 964639"/>
                <a:gd name="connsiteX47" fmla="*/ 498951 w 748426"/>
                <a:gd name="connsiteY47" fmla="*/ 432424 h 964639"/>
                <a:gd name="connsiteX48" fmla="*/ 498951 w 748426"/>
                <a:gd name="connsiteY48" fmla="*/ 498951 h 964639"/>
                <a:gd name="connsiteX49" fmla="*/ 482320 w 748426"/>
                <a:gd name="connsiteY49" fmla="*/ 515583 h 964639"/>
                <a:gd name="connsiteX50" fmla="*/ 465688 w 748426"/>
                <a:gd name="connsiteY50" fmla="*/ 532215 h 964639"/>
                <a:gd name="connsiteX51" fmla="*/ 482320 w 748426"/>
                <a:gd name="connsiteY51" fmla="*/ 548846 h 964639"/>
                <a:gd name="connsiteX52" fmla="*/ 532215 w 748426"/>
                <a:gd name="connsiteY52" fmla="*/ 498951 h 964639"/>
                <a:gd name="connsiteX53" fmla="*/ 532215 w 748426"/>
                <a:gd name="connsiteY53" fmla="*/ 432424 h 964639"/>
                <a:gd name="connsiteX54" fmla="*/ 565478 w 748426"/>
                <a:gd name="connsiteY54" fmla="*/ 399161 h 964639"/>
                <a:gd name="connsiteX55" fmla="*/ 582110 w 748426"/>
                <a:gd name="connsiteY55" fmla="*/ 382529 h 964639"/>
                <a:gd name="connsiteX56" fmla="*/ 565478 w 748426"/>
                <a:gd name="connsiteY56" fmla="*/ 365898 h 964639"/>
                <a:gd name="connsiteX57" fmla="*/ 532215 w 748426"/>
                <a:gd name="connsiteY57" fmla="*/ 332634 h 964639"/>
                <a:gd name="connsiteX58" fmla="*/ 532215 w 748426"/>
                <a:gd name="connsiteY58" fmla="*/ 266107 h 964639"/>
                <a:gd name="connsiteX59" fmla="*/ 519242 w 748426"/>
                <a:gd name="connsiteY59" fmla="*/ 232844 h 964639"/>
                <a:gd name="connsiteX60" fmla="*/ 708660 w 748426"/>
                <a:gd name="connsiteY60" fmla="*/ 232844 h 964639"/>
                <a:gd name="connsiteX61" fmla="*/ 715163 w 748426"/>
                <a:gd name="connsiteY61" fmla="*/ 231879 h 964639"/>
                <a:gd name="connsiteX62" fmla="*/ 715180 w 748426"/>
                <a:gd name="connsiteY62" fmla="*/ 232478 h 964639"/>
                <a:gd name="connsiteX63" fmla="*/ 715180 w 748426"/>
                <a:gd name="connsiteY63" fmla="*/ 648637 h 964639"/>
                <a:gd name="connsiteX64" fmla="*/ 33263 w 748426"/>
                <a:gd name="connsiteY64" fmla="*/ 648637 h 96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748426" h="964639">
                  <a:moveTo>
                    <a:pt x="739263" y="202691"/>
                  </a:moveTo>
                  <a:lnTo>
                    <a:pt x="716627" y="180055"/>
                  </a:lnTo>
                  <a:lnTo>
                    <a:pt x="558559" y="21970"/>
                  </a:lnTo>
                  <a:cubicBezTo>
                    <a:pt x="558543" y="21954"/>
                    <a:pt x="558543" y="21954"/>
                    <a:pt x="558526" y="21954"/>
                  </a:cubicBezTo>
                  <a:lnTo>
                    <a:pt x="545720" y="9131"/>
                  </a:lnTo>
                  <a:cubicBezTo>
                    <a:pt x="539815" y="3243"/>
                    <a:pt x="531982" y="0"/>
                    <a:pt x="523649" y="0"/>
                  </a:cubicBezTo>
                  <a:lnTo>
                    <a:pt x="40964" y="0"/>
                  </a:lnTo>
                  <a:cubicBezTo>
                    <a:pt x="21222" y="0"/>
                    <a:pt x="0" y="15235"/>
                    <a:pt x="0" y="48664"/>
                  </a:cubicBezTo>
                  <a:lnTo>
                    <a:pt x="0" y="648637"/>
                  </a:lnTo>
                  <a:lnTo>
                    <a:pt x="0" y="923675"/>
                  </a:lnTo>
                  <a:lnTo>
                    <a:pt x="0" y="931376"/>
                  </a:lnTo>
                  <a:cubicBezTo>
                    <a:pt x="0" y="945296"/>
                    <a:pt x="13987" y="958851"/>
                    <a:pt x="30536" y="963126"/>
                  </a:cubicBezTo>
                  <a:cubicBezTo>
                    <a:pt x="31384" y="963358"/>
                    <a:pt x="32199" y="963674"/>
                    <a:pt x="33064" y="963841"/>
                  </a:cubicBezTo>
                  <a:cubicBezTo>
                    <a:pt x="35658" y="964356"/>
                    <a:pt x="38303" y="964639"/>
                    <a:pt x="40964" y="964639"/>
                  </a:cubicBezTo>
                  <a:lnTo>
                    <a:pt x="707463" y="964639"/>
                  </a:lnTo>
                  <a:cubicBezTo>
                    <a:pt x="710124" y="964639"/>
                    <a:pt x="712768" y="964356"/>
                    <a:pt x="715363" y="963841"/>
                  </a:cubicBezTo>
                  <a:cubicBezTo>
                    <a:pt x="716228" y="963674"/>
                    <a:pt x="717043" y="963358"/>
                    <a:pt x="717891" y="963126"/>
                  </a:cubicBezTo>
                  <a:cubicBezTo>
                    <a:pt x="734440" y="958851"/>
                    <a:pt x="748427" y="945296"/>
                    <a:pt x="748427" y="931376"/>
                  </a:cubicBezTo>
                  <a:lnTo>
                    <a:pt x="748427" y="923675"/>
                  </a:lnTo>
                  <a:lnTo>
                    <a:pt x="748427" y="648637"/>
                  </a:lnTo>
                  <a:lnTo>
                    <a:pt x="748427" y="232478"/>
                  </a:lnTo>
                  <a:cubicBezTo>
                    <a:pt x="748427" y="219721"/>
                    <a:pt x="746880" y="210291"/>
                    <a:pt x="739263" y="202691"/>
                  </a:cubicBezTo>
                  <a:close/>
                  <a:moveTo>
                    <a:pt x="548846" y="59292"/>
                  </a:moveTo>
                  <a:lnTo>
                    <a:pt x="689135" y="199580"/>
                  </a:lnTo>
                  <a:lnTo>
                    <a:pt x="548846" y="199580"/>
                  </a:lnTo>
                  <a:lnTo>
                    <a:pt x="548846" y="59292"/>
                  </a:lnTo>
                  <a:close/>
                  <a:moveTo>
                    <a:pt x="40964" y="931376"/>
                  </a:moveTo>
                  <a:cubicBezTo>
                    <a:pt x="39783" y="931376"/>
                    <a:pt x="38719" y="930960"/>
                    <a:pt x="37671" y="930561"/>
                  </a:cubicBezTo>
                  <a:cubicBezTo>
                    <a:pt x="35093" y="929330"/>
                    <a:pt x="33263" y="926735"/>
                    <a:pt x="33263" y="923675"/>
                  </a:cubicBezTo>
                  <a:lnTo>
                    <a:pt x="33263" y="681900"/>
                  </a:lnTo>
                  <a:lnTo>
                    <a:pt x="715163" y="681900"/>
                  </a:lnTo>
                  <a:lnTo>
                    <a:pt x="715163" y="923675"/>
                  </a:lnTo>
                  <a:cubicBezTo>
                    <a:pt x="715163" y="926735"/>
                    <a:pt x="713334" y="929330"/>
                    <a:pt x="710756" y="930561"/>
                  </a:cubicBezTo>
                  <a:cubicBezTo>
                    <a:pt x="709708" y="930960"/>
                    <a:pt x="708644" y="931376"/>
                    <a:pt x="707463" y="931376"/>
                  </a:cubicBezTo>
                  <a:lnTo>
                    <a:pt x="40964" y="931376"/>
                  </a:lnTo>
                  <a:close/>
                  <a:moveTo>
                    <a:pt x="33263" y="648637"/>
                  </a:moveTo>
                  <a:lnTo>
                    <a:pt x="33263" y="48664"/>
                  </a:lnTo>
                  <a:cubicBezTo>
                    <a:pt x="33263" y="45055"/>
                    <a:pt x="33812" y="33263"/>
                    <a:pt x="40964" y="33263"/>
                  </a:cubicBezTo>
                  <a:lnTo>
                    <a:pt x="516548" y="33263"/>
                  </a:lnTo>
                  <a:cubicBezTo>
                    <a:pt x="515999" y="35359"/>
                    <a:pt x="515583" y="37521"/>
                    <a:pt x="515583" y="39766"/>
                  </a:cubicBezTo>
                  <a:lnTo>
                    <a:pt x="515583" y="229185"/>
                  </a:lnTo>
                  <a:cubicBezTo>
                    <a:pt x="506735" y="221202"/>
                    <a:pt x="495143" y="216212"/>
                    <a:pt x="482320" y="216212"/>
                  </a:cubicBezTo>
                  <a:cubicBezTo>
                    <a:pt x="473122" y="216212"/>
                    <a:pt x="465688" y="223663"/>
                    <a:pt x="465688" y="232844"/>
                  </a:cubicBezTo>
                  <a:cubicBezTo>
                    <a:pt x="465688" y="242025"/>
                    <a:pt x="473122" y="249476"/>
                    <a:pt x="482320" y="249476"/>
                  </a:cubicBezTo>
                  <a:cubicBezTo>
                    <a:pt x="491500" y="249476"/>
                    <a:pt x="498951" y="256943"/>
                    <a:pt x="498951" y="266107"/>
                  </a:cubicBezTo>
                  <a:lnTo>
                    <a:pt x="498951" y="332634"/>
                  </a:lnTo>
                  <a:cubicBezTo>
                    <a:pt x="498951" y="352592"/>
                    <a:pt x="507966" y="370322"/>
                    <a:pt x="521936" y="382529"/>
                  </a:cubicBezTo>
                  <a:cubicBezTo>
                    <a:pt x="507966" y="394737"/>
                    <a:pt x="498951" y="412466"/>
                    <a:pt x="498951" y="432424"/>
                  </a:cubicBezTo>
                  <a:lnTo>
                    <a:pt x="498951" y="498951"/>
                  </a:lnTo>
                  <a:cubicBezTo>
                    <a:pt x="498951" y="508115"/>
                    <a:pt x="491500" y="515583"/>
                    <a:pt x="482320" y="515583"/>
                  </a:cubicBezTo>
                  <a:cubicBezTo>
                    <a:pt x="473122" y="515583"/>
                    <a:pt x="465688" y="523034"/>
                    <a:pt x="465688" y="532215"/>
                  </a:cubicBezTo>
                  <a:cubicBezTo>
                    <a:pt x="465688" y="541395"/>
                    <a:pt x="473122" y="548846"/>
                    <a:pt x="482320" y="548846"/>
                  </a:cubicBezTo>
                  <a:cubicBezTo>
                    <a:pt x="509828" y="548846"/>
                    <a:pt x="532215" y="526460"/>
                    <a:pt x="532215" y="498951"/>
                  </a:cubicBezTo>
                  <a:lnTo>
                    <a:pt x="532215" y="432424"/>
                  </a:lnTo>
                  <a:cubicBezTo>
                    <a:pt x="532215" y="414080"/>
                    <a:pt x="547133" y="399161"/>
                    <a:pt x="565478" y="399161"/>
                  </a:cubicBezTo>
                  <a:cubicBezTo>
                    <a:pt x="574675" y="399161"/>
                    <a:pt x="582110" y="391710"/>
                    <a:pt x="582110" y="382529"/>
                  </a:cubicBezTo>
                  <a:cubicBezTo>
                    <a:pt x="582110" y="373349"/>
                    <a:pt x="574675" y="365898"/>
                    <a:pt x="565478" y="365898"/>
                  </a:cubicBezTo>
                  <a:cubicBezTo>
                    <a:pt x="547133" y="365898"/>
                    <a:pt x="532215" y="350979"/>
                    <a:pt x="532215" y="332634"/>
                  </a:cubicBezTo>
                  <a:lnTo>
                    <a:pt x="532215" y="266107"/>
                  </a:lnTo>
                  <a:cubicBezTo>
                    <a:pt x="532215" y="253284"/>
                    <a:pt x="527209" y="241692"/>
                    <a:pt x="519242" y="232844"/>
                  </a:cubicBezTo>
                  <a:lnTo>
                    <a:pt x="708660" y="232844"/>
                  </a:lnTo>
                  <a:cubicBezTo>
                    <a:pt x="710906" y="232844"/>
                    <a:pt x="713068" y="232428"/>
                    <a:pt x="715163" y="231879"/>
                  </a:cubicBezTo>
                  <a:cubicBezTo>
                    <a:pt x="715163" y="232129"/>
                    <a:pt x="715180" y="232229"/>
                    <a:pt x="715180" y="232478"/>
                  </a:cubicBezTo>
                  <a:lnTo>
                    <a:pt x="715180" y="648637"/>
                  </a:lnTo>
                  <a:lnTo>
                    <a:pt x="33263" y="648637"/>
                  </a:lnTo>
                  <a:close/>
                </a:path>
              </a:pathLst>
            </a:custGeom>
            <a:grpFill/>
            <a:ln w="165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810A804-B34C-47E9-9F02-3289753A1242}"/>
                </a:ext>
              </a:extLst>
            </p:cNvPr>
            <p:cNvSpPr/>
            <p:nvPr/>
          </p:nvSpPr>
          <p:spPr>
            <a:xfrm>
              <a:off x="4948798" y="3994413"/>
              <a:ext cx="99790" cy="166317"/>
            </a:xfrm>
            <a:custGeom>
              <a:avLst/>
              <a:gdLst>
                <a:gd name="connsiteX0" fmla="*/ 74809 w 99790"/>
                <a:gd name="connsiteY0" fmla="*/ 128230 h 166317"/>
                <a:gd name="connsiteX1" fmla="*/ 67192 w 99790"/>
                <a:gd name="connsiteY1" fmla="*/ 144031 h 166317"/>
                <a:gd name="connsiteX2" fmla="*/ 47982 w 99790"/>
                <a:gd name="connsiteY2" fmla="*/ 148687 h 166317"/>
                <a:gd name="connsiteX3" fmla="*/ 37754 w 99790"/>
                <a:gd name="connsiteY3" fmla="*/ 147556 h 166317"/>
                <a:gd name="connsiteX4" fmla="*/ 27293 w 99790"/>
                <a:gd name="connsiteY4" fmla="*/ 144945 h 166317"/>
                <a:gd name="connsiteX5" fmla="*/ 18079 w 99790"/>
                <a:gd name="connsiteY5" fmla="*/ 141769 h 166317"/>
                <a:gd name="connsiteX6" fmla="*/ 11592 w 99790"/>
                <a:gd name="connsiteY6" fmla="*/ 138476 h 166317"/>
                <a:gd name="connsiteX7" fmla="*/ 0 w 99790"/>
                <a:gd name="connsiteY7" fmla="*/ 156887 h 166317"/>
                <a:gd name="connsiteX8" fmla="*/ 11143 w 99790"/>
                <a:gd name="connsiteY8" fmla="*/ 163024 h 166317"/>
                <a:gd name="connsiteX9" fmla="*/ 24898 w 99790"/>
                <a:gd name="connsiteY9" fmla="*/ 167914 h 166317"/>
                <a:gd name="connsiteX10" fmla="*/ 38769 w 99790"/>
                <a:gd name="connsiteY10" fmla="*/ 171090 h 166317"/>
                <a:gd name="connsiteX11" fmla="*/ 50477 w 99790"/>
                <a:gd name="connsiteY11" fmla="*/ 172122 h 166317"/>
                <a:gd name="connsiteX12" fmla="*/ 69920 w 99790"/>
                <a:gd name="connsiteY12" fmla="*/ 170192 h 166317"/>
                <a:gd name="connsiteX13" fmla="*/ 86635 w 99790"/>
                <a:gd name="connsiteY13" fmla="*/ 163373 h 166317"/>
                <a:gd name="connsiteX14" fmla="*/ 98227 w 99790"/>
                <a:gd name="connsiteY14" fmla="*/ 150417 h 166317"/>
                <a:gd name="connsiteX15" fmla="*/ 102551 w 99790"/>
                <a:gd name="connsiteY15" fmla="*/ 130526 h 166317"/>
                <a:gd name="connsiteX16" fmla="*/ 102551 w 99790"/>
                <a:gd name="connsiteY16" fmla="*/ 0 h 166317"/>
                <a:gd name="connsiteX17" fmla="*/ 74809 w 99790"/>
                <a:gd name="connsiteY17" fmla="*/ 0 h 166317"/>
                <a:gd name="connsiteX18" fmla="*/ 74809 w 99790"/>
                <a:gd name="connsiteY18" fmla="*/ 128230 h 166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9790" h="166317">
                  <a:moveTo>
                    <a:pt x="74809" y="128230"/>
                  </a:moveTo>
                  <a:cubicBezTo>
                    <a:pt x="74493" y="135648"/>
                    <a:pt x="71965" y="140937"/>
                    <a:pt x="67192" y="144031"/>
                  </a:cubicBezTo>
                  <a:cubicBezTo>
                    <a:pt x="62419" y="147124"/>
                    <a:pt x="56016" y="148687"/>
                    <a:pt x="47982" y="148687"/>
                  </a:cubicBezTo>
                  <a:cubicBezTo>
                    <a:pt x="44806" y="148687"/>
                    <a:pt x="41396" y="148322"/>
                    <a:pt x="37754" y="147556"/>
                  </a:cubicBezTo>
                  <a:cubicBezTo>
                    <a:pt x="34112" y="146791"/>
                    <a:pt x="30619" y="145927"/>
                    <a:pt x="27293" y="144945"/>
                  </a:cubicBezTo>
                  <a:cubicBezTo>
                    <a:pt x="23966" y="143964"/>
                    <a:pt x="20889" y="142900"/>
                    <a:pt x="18079" y="141769"/>
                  </a:cubicBezTo>
                  <a:cubicBezTo>
                    <a:pt x="15268" y="140638"/>
                    <a:pt x="13106" y="139523"/>
                    <a:pt x="11592" y="138476"/>
                  </a:cubicBezTo>
                  <a:lnTo>
                    <a:pt x="0" y="156887"/>
                  </a:lnTo>
                  <a:cubicBezTo>
                    <a:pt x="3044" y="159165"/>
                    <a:pt x="6736" y="161211"/>
                    <a:pt x="11143" y="163024"/>
                  </a:cubicBezTo>
                  <a:cubicBezTo>
                    <a:pt x="15551" y="164837"/>
                    <a:pt x="20124" y="166467"/>
                    <a:pt x="24898" y="167914"/>
                  </a:cubicBezTo>
                  <a:cubicBezTo>
                    <a:pt x="29671" y="169361"/>
                    <a:pt x="34295" y="170408"/>
                    <a:pt x="38769" y="171090"/>
                  </a:cubicBezTo>
                  <a:cubicBezTo>
                    <a:pt x="43242" y="171772"/>
                    <a:pt x="47151" y="172122"/>
                    <a:pt x="50477" y="172122"/>
                  </a:cubicBezTo>
                  <a:cubicBezTo>
                    <a:pt x="57147" y="172122"/>
                    <a:pt x="63633" y="171473"/>
                    <a:pt x="69920" y="170192"/>
                  </a:cubicBezTo>
                  <a:cubicBezTo>
                    <a:pt x="76206" y="168912"/>
                    <a:pt x="81778" y="166633"/>
                    <a:pt x="86635" y="163373"/>
                  </a:cubicBezTo>
                  <a:cubicBezTo>
                    <a:pt x="91491" y="160113"/>
                    <a:pt x="95350" y="155789"/>
                    <a:pt x="98227" y="150417"/>
                  </a:cubicBezTo>
                  <a:cubicBezTo>
                    <a:pt x="101104" y="145045"/>
                    <a:pt x="102551" y="138392"/>
                    <a:pt x="102551" y="130526"/>
                  </a:cubicBezTo>
                  <a:lnTo>
                    <a:pt x="102551" y="0"/>
                  </a:lnTo>
                  <a:lnTo>
                    <a:pt x="74809" y="0"/>
                  </a:lnTo>
                  <a:lnTo>
                    <a:pt x="74809" y="128230"/>
                  </a:lnTo>
                  <a:close/>
                </a:path>
              </a:pathLst>
            </a:custGeom>
            <a:grpFill/>
            <a:ln w="165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C9A38BC-2218-410C-AE20-B6AFFB532047}"/>
                </a:ext>
              </a:extLst>
            </p:cNvPr>
            <p:cNvSpPr/>
            <p:nvPr/>
          </p:nvSpPr>
          <p:spPr>
            <a:xfrm>
              <a:off x="5089768" y="3995062"/>
              <a:ext cx="83159" cy="166317"/>
            </a:xfrm>
            <a:custGeom>
              <a:avLst/>
              <a:gdLst>
                <a:gd name="connsiteX0" fmla="*/ 79017 w 83158"/>
                <a:gd name="connsiteY0" fmla="*/ 88231 h 166317"/>
                <a:gd name="connsiteX1" fmla="*/ 62070 w 83158"/>
                <a:gd name="connsiteY1" fmla="*/ 78568 h 166317"/>
                <a:gd name="connsiteX2" fmla="*/ 45238 w 83158"/>
                <a:gd name="connsiteY2" fmla="*/ 70385 h 166317"/>
                <a:gd name="connsiteX3" fmla="*/ 32282 w 83158"/>
                <a:gd name="connsiteY3" fmla="*/ 60606 h 166317"/>
                <a:gd name="connsiteX4" fmla="*/ 27060 w 83158"/>
                <a:gd name="connsiteY4" fmla="*/ 45937 h 166317"/>
                <a:gd name="connsiteX5" fmla="*/ 28873 w 83158"/>
                <a:gd name="connsiteY5" fmla="*/ 38319 h 166317"/>
                <a:gd name="connsiteX6" fmla="*/ 33879 w 83158"/>
                <a:gd name="connsiteY6" fmla="*/ 31151 h 166317"/>
                <a:gd name="connsiteX7" fmla="*/ 41163 w 83158"/>
                <a:gd name="connsiteY7" fmla="*/ 25812 h 166317"/>
                <a:gd name="connsiteX8" fmla="*/ 49812 w 83158"/>
                <a:gd name="connsiteY8" fmla="*/ 23201 h 166317"/>
                <a:gd name="connsiteX9" fmla="*/ 63234 w 83158"/>
                <a:gd name="connsiteY9" fmla="*/ 22968 h 166317"/>
                <a:gd name="connsiteX10" fmla="*/ 71649 w 83158"/>
                <a:gd name="connsiteY10" fmla="*/ 24565 h 166317"/>
                <a:gd name="connsiteX11" fmla="*/ 76539 w 83158"/>
                <a:gd name="connsiteY11" fmla="*/ 26844 h 166317"/>
                <a:gd name="connsiteX12" fmla="*/ 79616 w 83158"/>
                <a:gd name="connsiteY12" fmla="*/ 28656 h 166317"/>
                <a:gd name="connsiteX13" fmla="*/ 80980 w 83158"/>
                <a:gd name="connsiteY13" fmla="*/ 26378 h 166317"/>
                <a:gd name="connsiteX14" fmla="*/ 83707 w 83158"/>
                <a:gd name="connsiteY14" fmla="*/ 21255 h 166317"/>
                <a:gd name="connsiteX15" fmla="*/ 87117 w 83158"/>
                <a:gd name="connsiteY15" fmla="*/ 14669 h 166317"/>
                <a:gd name="connsiteX16" fmla="*/ 90294 w 83158"/>
                <a:gd name="connsiteY16" fmla="*/ 8183 h 166317"/>
                <a:gd name="connsiteX17" fmla="*/ 73013 w 83158"/>
                <a:gd name="connsiteY17" fmla="*/ 1929 h 166317"/>
                <a:gd name="connsiteX18" fmla="*/ 51874 w 83158"/>
                <a:gd name="connsiteY18" fmla="*/ 0 h 166317"/>
                <a:gd name="connsiteX19" fmla="*/ 32432 w 83158"/>
                <a:gd name="connsiteY19" fmla="*/ 3177 h 166317"/>
                <a:gd name="connsiteX20" fmla="*/ 16282 w 83158"/>
                <a:gd name="connsiteY20" fmla="*/ 12391 h 166317"/>
                <a:gd name="connsiteX21" fmla="*/ 5256 w 83158"/>
                <a:gd name="connsiteY21" fmla="*/ 27060 h 166317"/>
                <a:gd name="connsiteX22" fmla="*/ 1131 w 83158"/>
                <a:gd name="connsiteY22" fmla="*/ 46852 h 166317"/>
                <a:gd name="connsiteX23" fmla="*/ 6353 w 83158"/>
                <a:gd name="connsiteY23" fmla="*/ 67309 h 166317"/>
                <a:gd name="connsiteX24" fmla="*/ 19542 w 83158"/>
                <a:gd name="connsiteY24" fmla="*/ 81512 h 166317"/>
                <a:gd name="connsiteX25" fmla="*/ 36590 w 83158"/>
                <a:gd name="connsiteY25" fmla="*/ 91973 h 166317"/>
                <a:gd name="connsiteX26" fmla="*/ 53537 w 83158"/>
                <a:gd name="connsiteY26" fmla="*/ 100838 h 166317"/>
                <a:gd name="connsiteX27" fmla="*/ 66610 w 83158"/>
                <a:gd name="connsiteY27" fmla="*/ 110734 h 166317"/>
                <a:gd name="connsiteX28" fmla="*/ 71832 w 83158"/>
                <a:gd name="connsiteY28" fmla="*/ 123923 h 166317"/>
                <a:gd name="connsiteX29" fmla="*/ 64448 w 83158"/>
                <a:gd name="connsiteY29" fmla="*/ 143133 h 166317"/>
                <a:gd name="connsiteX30" fmla="*/ 43193 w 83158"/>
                <a:gd name="connsiteY30" fmla="*/ 149619 h 166317"/>
                <a:gd name="connsiteX31" fmla="*/ 33413 w 83158"/>
                <a:gd name="connsiteY31" fmla="*/ 148704 h 166317"/>
                <a:gd name="connsiteX32" fmla="*/ 22952 w 83158"/>
                <a:gd name="connsiteY32" fmla="*/ 146309 h 166317"/>
                <a:gd name="connsiteX33" fmla="*/ 12840 w 83158"/>
                <a:gd name="connsiteY33" fmla="*/ 143133 h 166317"/>
                <a:gd name="connsiteX34" fmla="*/ 4773 w 83158"/>
                <a:gd name="connsiteY34" fmla="*/ 139607 h 166317"/>
                <a:gd name="connsiteX35" fmla="*/ 0 w 83158"/>
                <a:gd name="connsiteY35" fmla="*/ 159165 h 166317"/>
                <a:gd name="connsiteX36" fmla="*/ 9214 w 83158"/>
                <a:gd name="connsiteY36" fmla="*/ 164970 h 166317"/>
                <a:gd name="connsiteX37" fmla="*/ 20474 w 83158"/>
                <a:gd name="connsiteY37" fmla="*/ 168729 h 166317"/>
                <a:gd name="connsiteX38" fmla="*/ 32182 w 83158"/>
                <a:gd name="connsiteY38" fmla="*/ 170658 h 166317"/>
                <a:gd name="connsiteX39" fmla="*/ 43442 w 83158"/>
                <a:gd name="connsiteY39" fmla="*/ 171223 h 166317"/>
                <a:gd name="connsiteX40" fmla="*/ 66178 w 83158"/>
                <a:gd name="connsiteY40" fmla="*/ 167365 h 166317"/>
                <a:gd name="connsiteX41" fmla="*/ 83009 w 83158"/>
                <a:gd name="connsiteY41" fmla="*/ 157020 h 166317"/>
                <a:gd name="connsiteX42" fmla="*/ 93587 w 83158"/>
                <a:gd name="connsiteY42" fmla="*/ 142018 h 166317"/>
                <a:gd name="connsiteX43" fmla="*/ 97345 w 83158"/>
                <a:gd name="connsiteY43" fmla="*/ 124389 h 166317"/>
                <a:gd name="connsiteX44" fmla="*/ 92123 w 83158"/>
                <a:gd name="connsiteY44" fmla="*/ 102451 h 166317"/>
                <a:gd name="connsiteX45" fmla="*/ 79017 w 83158"/>
                <a:gd name="connsiteY45" fmla="*/ 88231 h 166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83158" h="166317">
                  <a:moveTo>
                    <a:pt x="79017" y="88231"/>
                  </a:moveTo>
                  <a:cubicBezTo>
                    <a:pt x="73795" y="84439"/>
                    <a:pt x="68140" y="81213"/>
                    <a:pt x="62070" y="78568"/>
                  </a:cubicBezTo>
                  <a:cubicBezTo>
                    <a:pt x="55999" y="75924"/>
                    <a:pt x="50394" y="73196"/>
                    <a:pt x="45238" y="70385"/>
                  </a:cubicBezTo>
                  <a:cubicBezTo>
                    <a:pt x="40082" y="67575"/>
                    <a:pt x="35775" y="64331"/>
                    <a:pt x="32282" y="60606"/>
                  </a:cubicBezTo>
                  <a:cubicBezTo>
                    <a:pt x="28789" y="56880"/>
                    <a:pt x="27060" y="51991"/>
                    <a:pt x="27060" y="45937"/>
                  </a:cubicBezTo>
                  <a:cubicBezTo>
                    <a:pt x="27060" y="43509"/>
                    <a:pt x="27659" y="40964"/>
                    <a:pt x="28873" y="38319"/>
                  </a:cubicBezTo>
                  <a:cubicBezTo>
                    <a:pt x="30087" y="35675"/>
                    <a:pt x="31750" y="33280"/>
                    <a:pt x="33879" y="31151"/>
                  </a:cubicBezTo>
                  <a:cubicBezTo>
                    <a:pt x="36008" y="29022"/>
                    <a:pt x="38419" y="27259"/>
                    <a:pt x="41163" y="25812"/>
                  </a:cubicBezTo>
                  <a:cubicBezTo>
                    <a:pt x="43908" y="24365"/>
                    <a:pt x="46768" y="23501"/>
                    <a:pt x="49812" y="23201"/>
                  </a:cubicBezTo>
                  <a:cubicBezTo>
                    <a:pt x="55267" y="22752"/>
                    <a:pt x="59741" y="22669"/>
                    <a:pt x="63234" y="22968"/>
                  </a:cubicBezTo>
                  <a:cubicBezTo>
                    <a:pt x="66726" y="23268"/>
                    <a:pt x="69521" y="23800"/>
                    <a:pt x="71649" y="24565"/>
                  </a:cubicBezTo>
                  <a:cubicBezTo>
                    <a:pt x="73778" y="25330"/>
                    <a:pt x="75408" y="26079"/>
                    <a:pt x="76539" y="26844"/>
                  </a:cubicBezTo>
                  <a:cubicBezTo>
                    <a:pt x="77670" y="27609"/>
                    <a:pt x="78701" y="28207"/>
                    <a:pt x="79616" y="28656"/>
                  </a:cubicBezTo>
                  <a:cubicBezTo>
                    <a:pt x="79766" y="28507"/>
                    <a:pt x="80215" y="27742"/>
                    <a:pt x="80980" y="26378"/>
                  </a:cubicBezTo>
                  <a:cubicBezTo>
                    <a:pt x="81745" y="25014"/>
                    <a:pt x="82660" y="23301"/>
                    <a:pt x="83707" y="21255"/>
                  </a:cubicBezTo>
                  <a:cubicBezTo>
                    <a:pt x="84755" y="19210"/>
                    <a:pt x="85903" y="17014"/>
                    <a:pt x="87117" y="14669"/>
                  </a:cubicBezTo>
                  <a:cubicBezTo>
                    <a:pt x="88331" y="12324"/>
                    <a:pt x="89395" y="10162"/>
                    <a:pt x="90294" y="8183"/>
                  </a:cubicBezTo>
                  <a:cubicBezTo>
                    <a:pt x="85886" y="5306"/>
                    <a:pt x="80148" y="3210"/>
                    <a:pt x="73013" y="1929"/>
                  </a:cubicBezTo>
                  <a:cubicBezTo>
                    <a:pt x="65878" y="649"/>
                    <a:pt x="58826" y="0"/>
                    <a:pt x="51874" y="0"/>
                  </a:cubicBezTo>
                  <a:cubicBezTo>
                    <a:pt x="45055" y="0"/>
                    <a:pt x="38569" y="1048"/>
                    <a:pt x="32432" y="3177"/>
                  </a:cubicBezTo>
                  <a:cubicBezTo>
                    <a:pt x="26295" y="5306"/>
                    <a:pt x="20923" y="8382"/>
                    <a:pt x="16282" y="12391"/>
                  </a:cubicBezTo>
                  <a:cubicBezTo>
                    <a:pt x="11642" y="16399"/>
                    <a:pt x="7983" y="21289"/>
                    <a:pt x="5256" y="27060"/>
                  </a:cubicBezTo>
                  <a:cubicBezTo>
                    <a:pt x="2528" y="32831"/>
                    <a:pt x="1131" y="39434"/>
                    <a:pt x="1131" y="46852"/>
                  </a:cubicBezTo>
                  <a:cubicBezTo>
                    <a:pt x="1131" y="55034"/>
                    <a:pt x="2861" y="61853"/>
                    <a:pt x="6353" y="67309"/>
                  </a:cubicBezTo>
                  <a:cubicBezTo>
                    <a:pt x="9846" y="72764"/>
                    <a:pt x="14237" y="77504"/>
                    <a:pt x="19542" y="81512"/>
                  </a:cubicBezTo>
                  <a:cubicBezTo>
                    <a:pt x="24848" y="85520"/>
                    <a:pt x="30536" y="89013"/>
                    <a:pt x="36590" y="91973"/>
                  </a:cubicBezTo>
                  <a:cubicBezTo>
                    <a:pt x="42644" y="94934"/>
                    <a:pt x="48298" y="97878"/>
                    <a:pt x="53537" y="100838"/>
                  </a:cubicBezTo>
                  <a:cubicBezTo>
                    <a:pt x="58776" y="103799"/>
                    <a:pt x="63117" y="107092"/>
                    <a:pt x="66610" y="110734"/>
                  </a:cubicBezTo>
                  <a:cubicBezTo>
                    <a:pt x="70103" y="114376"/>
                    <a:pt x="71832" y="118767"/>
                    <a:pt x="71832" y="123923"/>
                  </a:cubicBezTo>
                  <a:cubicBezTo>
                    <a:pt x="71832" y="132422"/>
                    <a:pt x="69371" y="138825"/>
                    <a:pt x="64448" y="143133"/>
                  </a:cubicBezTo>
                  <a:cubicBezTo>
                    <a:pt x="59525" y="147440"/>
                    <a:pt x="52423" y="149619"/>
                    <a:pt x="43193" y="149619"/>
                  </a:cubicBezTo>
                  <a:cubicBezTo>
                    <a:pt x="40149" y="149619"/>
                    <a:pt x="36906" y="149303"/>
                    <a:pt x="33413" y="148704"/>
                  </a:cubicBezTo>
                  <a:cubicBezTo>
                    <a:pt x="29920" y="148105"/>
                    <a:pt x="26444" y="147307"/>
                    <a:pt x="22952" y="146309"/>
                  </a:cubicBezTo>
                  <a:cubicBezTo>
                    <a:pt x="19459" y="145311"/>
                    <a:pt x="16099" y="144263"/>
                    <a:pt x="12840" y="143133"/>
                  </a:cubicBezTo>
                  <a:cubicBezTo>
                    <a:pt x="9580" y="142002"/>
                    <a:pt x="6902" y="140821"/>
                    <a:pt x="4773" y="139607"/>
                  </a:cubicBezTo>
                  <a:lnTo>
                    <a:pt x="0" y="159165"/>
                  </a:lnTo>
                  <a:cubicBezTo>
                    <a:pt x="2578" y="161444"/>
                    <a:pt x="5655" y="163373"/>
                    <a:pt x="9214" y="164970"/>
                  </a:cubicBezTo>
                  <a:cubicBezTo>
                    <a:pt x="12773" y="166567"/>
                    <a:pt x="16515" y="167814"/>
                    <a:pt x="20474" y="168729"/>
                  </a:cubicBezTo>
                  <a:cubicBezTo>
                    <a:pt x="24415" y="169643"/>
                    <a:pt x="28324" y="170292"/>
                    <a:pt x="32182" y="170658"/>
                  </a:cubicBezTo>
                  <a:cubicBezTo>
                    <a:pt x="36041" y="171024"/>
                    <a:pt x="39800" y="171223"/>
                    <a:pt x="43442" y="171223"/>
                  </a:cubicBezTo>
                  <a:cubicBezTo>
                    <a:pt x="51941" y="171223"/>
                    <a:pt x="59508" y="169943"/>
                    <a:pt x="66178" y="167365"/>
                  </a:cubicBezTo>
                  <a:cubicBezTo>
                    <a:pt x="72847" y="164787"/>
                    <a:pt x="78452" y="161344"/>
                    <a:pt x="83009" y="157020"/>
                  </a:cubicBezTo>
                  <a:cubicBezTo>
                    <a:pt x="87566" y="152696"/>
                    <a:pt x="91075" y="147690"/>
                    <a:pt x="93587" y="142018"/>
                  </a:cubicBezTo>
                  <a:cubicBezTo>
                    <a:pt x="96098" y="136347"/>
                    <a:pt x="97345" y="130459"/>
                    <a:pt x="97345" y="124389"/>
                  </a:cubicBezTo>
                  <a:cubicBezTo>
                    <a:pt x="97345" y="115441"/>
                    <a:pt x="95616" y="108123"/>
                    <a:pt x="92123" y="102451"/>
                  </a:cubicBezTo>
                  <a:cubicBezTo>
                    <a:pt x="88630" y="96780"/>
                    <a:pt x="84240" y="92023"/>
                    <a:pt x="79017" y="88231"/>
                  </a:cubicBezTo>
                  <a:close/>
                </a:path>
              </a:pathLst>
            </a:custGeom>
            <a:grpFill/>
            <a:ln w="165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A236E13-5C34-4147-87C1-C94378CC6E19}"/>
                </a:ext>
              </a:extLst>
            </p:cNvPr>
            <p:cNvSpPr/>
            <p:nvPr/>
          </p:nvSpPr>
          <p:spPr>
            <a:xfrm>
              <a:off x="5212111" y="3995062"/>
              <a:ext cx="133054" cy="166317"/>
            </a:xfrm>
            <a:custGeom>
              <a:avLst/>
              <a:gdLst>
                <a:gd name="connsiteX0" fmla="*/ 119482 w 133053"/>
                <a:gd name="connsiteY0" fmla="*/ 21837 h 166317"/>
                <a:gd name="connsiteX1" fmla="*/ 97429 w 133053"/>
                <a:gd name="connsiteY1" fmla="*/ 5572 h 166317"/>
                <a:gd name="connsiteX2" fmla="*/ 69803 w 133053"/>
                <a:gd name="connsiteY2" fmla="*/ 0 h 166317"/>
                <a:gd name="connsiteX3" fmla="*/ 42178 w 133053"/>
                <a:gd name="connsiteY3" fmla="*/ 5572 h 166317"/>
                <a:gd name="connsiteX4" fmla="*/ 20124 w 133053"/>
                <a:gd name="connsiteY4" fmla="*/ 21837 h 166317"/>
                <a:gd name="connsiteX5" fmla="*/ 5339 w 133053"/>
                <a:gd name="connsiteY5" fmla="*/ 48548 h 166317"/>
                <a:gd name="connsiteX6" fmla="*/ 0 w 133053"/>
                <a:gd name="connsiteY6" fmla="*/ 85720 h 166317"/>
                <a:gd name="connsiteX7" fmla="*/ 5339 w 133053"/>
                <a:gd name="connsiteY7" fmla="*/ 123008 h 166317"/>
                <a:gd name="connsiteX8" fmla="*/ 20124 w 133053"/>
                <a:gd name="connsiteY8" fmla="*/ 149835 h 166317"/>
                <a:gd name="connsiteX9" fmla="*/ 42178 w 133053"/>
                <a:gd name="connsiteY9" fmla="*/ 165984 h 166317"/>
                <a:gd name="connsiteX10" fmla="*/ 69803 w 133053"/>
                <a:gd name="connsiteY10" fmla="*/ 171440 h 166317"/>
                <a:gd name="connsiteX11" fmla="*/ 97429 w 133053"/>
                <a:gd name="connsiteY11" fmla="*/ 165984 h 166317"/>
                <a:gd name="connsiteX12" fmla="*/ 119482 w 133053"/>
                <a:gd name="connsiteY12" fmla="*/ 149835 h 166317"/>
                <a:gd name="connsiteX13" fmla="*/ 134268 w 133053"/>
                <a:gd name="connsiteY13" fmla="*/ 123008 h 166317"/>
                <a:gd name="connsiteX14" fmla="*/ 139607 w 133053"/>
                <a:gd name="connsiteY14" fmla="*/ 85720 h 166317"/>
                <a:gd name="connsiteX15" fmla="*/ 134268 w 133053"/>
                <a:gd name="connsiteY15" fmla="*/ 48548 h 166317"/>
                <a:gd name="connsiteX16" fmla="*/ 119482 w 133053"/>
                <a:gd name="connsiteY16" fmla="*/ 21837 h 166317"/>
                <a:gd name="connsiteX17" fmla="*/ 108223 w 133053"/>
                <a:gd name="connsiteY17" fmla="*/ 115407 h 166317"/>
                <a:gd name="connsiteX18" fmla="*/ 98792 w 133053"/>
                <a:gd name="connsiteY18" fmla="*/ 135083 h 166317"/>
                <a:gd name="connsiteX19" fmla="*/ 85154 w 133053"/>
                <a:gd name="connsiteY19" fmla="*/ 145877 h 166317"/>
                <a:gd name="connsiteX20" fmla="*/ 69121 w 133053"/>
                <a:gd name="connsiteY20" fmla="*/ 149170 h 166317"/>
                <a:gd name="connsiteX21" fmla="*/ 53537 w 133053"/>
                <a:gd name="connsiteY21" fmla="*/ 145644 h 166317"/>
                <a:gd name="connsiteX22" fmla="*/ 40349 w 133053"/>
                <a:gd name="connsiteY22" fmla="*/ 134501 h 166317"/>
                <a:gd name="connsiteX23" fmla="*/ 31251 w 133053"/>
                <a:gd name="connsiteY23" fmla="*/ 114825 h 166317"/>
                <a:gd name="connsiteX24" fmla="*/ 27725 w 133053"/>
                <a:gd name="connsiteY24" fmla="*/ 85720 h 166317"/>
                <a:gd name="connsiteX25" fmla="*/ 31367 w 133053"/>
                <a:gd name="connsiteY25" fmla="*/ 56165 h 166317"/>
                <a:gd name="connsiteX26" fmla="*/ 40798 w 133053"/>
                <a:gd name="connsiteY26" fmla="*/ 36490 h 166317"/>
                <a:gd name="connsiteX27" fmla="*/ 54436 w 133053"/>
                <a:gd name="connsiteY27" fmla="*/ 25696 h 166317"/>
                <a:gd name="connsiteX28" fmla="*/ 70469 w 133053"/>
                <a:gd name="connsiteY28" fmla="*/ 22519 h 166317"/>
                <a:gd name="connsiteX29" fmla="*/ 86052 w 133053"/>
                <a:gd name="connsiteY29" fmla="*/ 25929 h 166317"/>
                <a:gd name="connsiteX30" fmla="*/ 99241 w 133053"/>
                <a:gd name="connsiteY30" fmla="*/ 37072 h 166317"/>
                <a:gd name="connsiteX31" fmla="*/ 108339 w 133053"/>
                <a:gd name="connsiteY31" fmla="*/ 56747 h 166317"/>
                <a:gd name="connsiteX32" fmla="*/ 111865 w 133053"/>
                <a:gd name="connsiteY32" fmla="*/ 85736 h 166317"/>
                <a:gd name="connsiteX33" fmla="*/ 108223 w 133053"/>
                <a:gd name="connsiteY33" fmla="*/ 115407 h 166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33053" h="166317">
                  <a:moveTo>
                    <a:pt x="119482" y="21837"/>
                  </a:moveTo>
                  <a:cubicBezTo>
                    <a:pt x="113195" y="14702"/>
                    <a:pt x="105844" y="9297"/>
                    <a:pt x="97429" y="5572"/>
                  </a:cubicBezTo>
                  <a:cubicBezTo>
                    <a:pt x="89013" y="1846"/>
                    <a:pt x="79799" y="0"/>
                    <a:pt x="69803" y="0"/>
                  </a:cubicBezTo>
                  <a:cubicBezTo>
                    <a:pt x="59808" y="0"/>
                    <a:pt x="50594" y="1846"/>
                    <a:pt x="42178" y="5572"/>
                  </a:cubicBezTo>
                  <a:cubicBezTo>
                    <a:pt x="33762" y="9297"/>
                    <a:pt x="26411" y="14702"/>
                    <a:pt x="20124" y="21837"/>
                  </a:cubicBezTo>
                  <a:cubicBezTo>
                    <a:pt x="13838" y="28972"/>
                    <a:pt x="8898" y="37870"/>
                    <a:pt x="5339" y="48548"/>
                  </a:cubicBezTo>
                  <a:cubicBezTo>
                    <a:pt x="1780" y="59226"/>
                    <a:pt x="0" y="71633"/>
                    <a:pt x="0" y="85720"/>
                  </a:cubicBezTo>
                  <a:cubicBezTo>
                    <a:pt x="0" y="99807"/>
                    <a:pt x="1780" y="112247"/>
                    <a:pt x="5339" y="123008"/>
                  </a:cubicBezTo>
                  <a:cubicBezTo>
                    <a:pt x="8898" y="133769"/>
                    <a:pt x="13838" y="142717"/>
                    <a:pt x="20124" y="149835"/>
                  </a:cubicBezTo>
                  <a:cubicBezTo>
                    <a:pt x="26411" y="156953"/>
                    <a:pt x="33762" y="162342"/>
                    <a:pt x="42178" y="165984"/>
                  </a:cubicBezTo>
                  <a:cubicBezTo>
                    <a:pt x="50594" y="169627"/>
                    <a:pt x="59808" y="171440"/>
                    <a:pt x="69803" y="171440"/>
                  </a:cubicBezTo>
                  <a:cubicBezTo>
                    <a:pt x="79799" y="171440"/>
                    <a:pt x="89013" y="169627"/>
                    <a:pt x="97429" y="165984"/>
                  </a:cubicBezTo>
                  <a:cubicBezTo>
                    <a:pt x="105844" y="162342"/>
                    <a:pt x="113195" y="156970"/>
                    <a:pt x="119482" y="149835"/>
                  </a:cubicBezTo>
                  <a:cubicBezTo>
                    <a:pt x="125769" y="142700"/>
                    <a:pt x="130709" y="133769"/>
                    <a:pt x="134268" y="123008"/>
                  </a:cubicBezTo>
                  <a:cubicBezTo>
                    <a:pt x="137827" y="112247"/>
                    <a:pt x="139607" y="99807"/>
                    <a:pt x="139607" y="85720"/>
                  </a:cubicBezTo>
                  <a:cubicBezTo>
                    <a:pt x="139607" y="71633"/>
                    <a:pt x="137827" y="59226"/>
                    <a:pt x="134268" y="48548"/>
                  </a:cubicBezTo>
                  <a:cubicBezTo>
                    <a:pt x="130709" y="37870"/>
                    <a:pt x="125769" y="28972"/>
                    <a:pt x="119482" y="21837"/>
                  </a:cubicBezTo>
                  <a:close/>
                  <a:moveTo>
                    <a:pt x="108223" y="115407"/>
                  </a:moveTo>
                  <a:cubicBezTo>
                    <a:pt x="105944" y="123507"/>
                    <a:pt x="102801" y="130077"/>
                    <a:pt x="98792" y="135083"/>
                  </a:cubicBezTo>
                  <a:cubicBezTo>
                    <a:pt x="94784" y="140089"/>
                    <a:pt x="90227" y="143698"/>
                    <a:pt x="85154" y="145877"/>
                  </a:cubicBezTo>
                  <a:cubicBezTo>
                    <a:pt x="80082" y="148055"/>
                    <a:pt x="74726" y="149170"/>
                    <a:pt x="69121" y="149170"/>
                  </a:cubicBezTo>
                  <a:cubicBezTo>
                    <a:pt x="63666" y="149170"/>
                    <a:pt x="58460" y="148006"/>
                    <a:pt x="53537" y="145644"/>
                  </a:cubicBezTo>
                  <a:cubicBezTo>
                    <a:pt x="48614" y="143282"/>
                    <a:pt x="44207" y="139590"/>
                    <a:pt x="40349" y="134501"/>
                  </a:cubicBezTo>
                  <a:cubicBezTo>
                    <a:pt x="36490" y="129411"/>
                    <a:pt x="33446" y="122875"/>
                    <a:pt x="31251" y="114825"/>
                  </a:cubicBezTo>
                  <a:cubicBezTo>
                    <a:pt x="29056" y="106776"/>
                    <a:pt x="27875" y="97096"/>
                    <a:pt x="27725" y="85720"/>
                  </a:cubicBezTo>
                  <a:cubicBezTo>
                    <a:pt x="27875" y="74044"/>
                    <a:pt x="29089" y="64198"/>
                    <a:pt x="31367" y="56165"/>
                  </a:cubicBezTo>
                  <a:cubicBezTo>
                    <a:pt x="33646" y="48132"/>
                    <a:pt x="36789" y="41579"/>
                    <a:pt x="40798" y="36490"/>
                  </a:cubicBezTo>
                  <a:cubicBezTo>
                    <a:pt x="44806" y="31401"/>
                    <a:pt x="49363" y="27825"/>
                    <a:pt x="54436" y="25696"/>
                  </a:cubicBezTo>
                  <a:cubicBezTo>
                    <a:pt x="59508" y="23567"/>
                    <a:pt x="64864" y="22519"/>
                    <a:pt x="70469" y="22519"/>
                  </a:cubicBezTo>
                  <a:cubicBezTo>
                    <a:pt x="75924" y="22519"/>
                    <a:pt x="81130" y="23650"/>
                    <a:pt x="86052" y="25929"/>
                  </a:cubicBezTo>
                  <a:cubicBezTo>
                    <a:pt x="90975" y="28207"/>
                    <a:pt x="95383" y="31916"/>
                    <a:pt x="99241" y="37072"/>
                  </a:cubicBezTo>
                  <a:cubicBezTo>
                    <a:pt x="103100" y="42228"/>
                    <a:pt x="106144" y="48781"/>
                    <a:pt x="108339" y="56747"/>
                  </a:cubicBezTo>
                  <a:cubicBezTo>
                    <a:pt x="110534" y="64714"/>
                    <a:pt x="111715" y="74377"/>
                    <a:pt x="111865" y="85736"/>
                  </a:cubicBezTo>
                  <a:cubicBezTo>
                    <a:pt x="111715" y="97412"/>
                    <a:pt x="110501" y="107308"/>
                    <a:pt x="108223" y="115407"/>
                  </a:cubicBezTo>
                  <a:close/>
                </a:path>
              </a:pathLst>
            </a:custGeom>
            <a:grpFill/>
            <a:ln w="165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FA98FC-3403-4C66-A087-98230AE1B6C2}"/>
                </a:ext>
              </a:extLst>
            </p:cNvPr>
            <p:cNvSpPr/>
            <p:nvPr/>
          </p:nvSpPr>
          <p:spPr>
            <a:xfrm>
              <a:off x="5390153" y="3997806"/>
              <a:ext cx="116422" cy="166317"/>
            </a:xfrm>
            <a:custGeom>
              <a:avLst/>
              <a:gdLst>
                <a:gd name="connsiteX0" fmla="*/ 93454 w 116421"/>
                <a:gd name="connsiteY0" fmla="*/ 115507 h 166317"/>
                <a:gd name="connsiteX1" fmla="*/ 27742 w 116421"/>
                <a:gd name="connsiteY1" fmla="*/ 0 h 166317"/>
                <a:gd name="connsiteX2" fmla="*/ 0 w 116421"/>
                <a:gd name="connsiteY2" fmla="*/ 0 h 166317"/>
                <a:gd name="connsiteX3" fmla="*/ 0 w 116421"/>
                <a:gd name="connsiteY3" fmla="*/ 167581 h 166317"/>
                <a:gd name="connsiteX4" fmla="*/ 27742 w 116421"/>
                <a:gd name="connsiteY4" fmla="*/ 167581 h 166317"/>
                <a:gd name="connsiteX5" fmla="*/ 27742 w 116421"/>
                <a:gd name="connsiteY5" fmla="*/ 52074 h 166317"/>
                <a:gd name="connsiteX6" fmla="*/ 93454 w 116421"/>
                <a:gd name="connsiteY6" fmla="*/ 167581 h 166317"/>
                <a:gd name="connsiteX7" fmla="*/ 121195 w 116421"/>
                <a:gd name="connsiteY7" fmla="*/ 167581 h 166317"/>
                <a:gd name="connsiteX8" fmla="*/ 121195 w 116421"/>
                <a:gd name="connsiteY8" fmla="*/ 0 h 166317"/>
                <a:gd name="connsiteX9" fmla="*/ 93454 w 116421"/>
                <a:gd name="connsiteY9" fmla="*/ 0 h 166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421" h="166317">
                  <a:moveTo>
                    <a:pt x="93454" y="115507"/>
                  </a:moveTo>
                  <a:lnTo>
                    <a:pt x="27742" y="0"/>
                  </a:lnTo>
                  <a:lnTo>
                    <a:pt x="0" y="0"/>
                  </a:lnTo>
                  <a:lnTo>
                    <a:pt x="0" y="167581"/>
                  </a:lnTo>
                  <a:lnTo>
                    <a:pt x="27742" y="167581"/>
                  </a:lnTo>
                  <a:lnTo>
                    <a:pt x="27742" y="52074"/>
                  </a:lnTo>
                  <a:lnTo>
                    <a:pt x="93454" y="167581"/>
                  </a:lnTo>
                  <a:lnTo>
                    <a:pt x="121195" y="167581"/>
                  </a:lnTo>
                  <a:lnTo>
                    <a:pt x="121195" y="0"/>
                  </a:lnTo>
                  <a:lnTo>
                    <a:pt x="93454" y="0"/>
                  </a:lnTo>
                  <a:close/>
                </a:path>
              </a:pathLst>
            </a:custGeom>
            <a:grpFill/>
            <a:ln w="165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B4B5AC5-7274-4C16-83DF-C0EEB976618E}"/>
                </a:ext>
              </a:extLst>
            </p:cNvPr>
            <p:cNvSpPr/>
            <p:nvPr/>
          </p:nvSpPr>
          <p:spPr>
            <a:xfrm>
              <a:off x="5009403" y="3483487"/>
              <a:ext cx="116422" cy="332634"/>
            </a:xfrm>
            <a:custGeom>
              <a:avLst/>
              <a:gdLst>
                <a:gd name="connsiteX0" fmla="*/ 83159 w 116421"/>
                <a:gd name="connsiteY0" fmla="*/ 116422 h 332634"/>
                <a:gd name="connsiteX1" fmla="*/ 83159 w 116421"/>
                <a:gd name="connsiteY1" fmla="*/ 49895 h 332634"/>
                <a:gd name="connsiteX2" fmla="*/ 99790 w 116421"/>
                <a:gd name="connsiteY2" fmla="*/ 33263 h 332634"/>
                <a:gd name="connsiteX3" fmla="*/ 116422 w 116421"/>
                <a:gd name="connsiteY3" fmla="*/ 16632 h 332634"/>
                <a:gd name="connsiteX4" fmla="*/ 99790 w 116421"/>
                <a:gd name="connsiteY4" fmla="*/ 0 h 332634"/>
                <a:gd name="connsiteX5" fmla="*/ 49895 w 116421"/>
                <a:gd name="connsiteY5" fmla="*/ 49895 h 332634"/>
                <a:gd name="connsiteX6" fmla="*/ 49895 w 116421"/>
                <a:gd name="connsiteY6" fmla="*/ 116422 h 332634"/>
                <a:gd name="connsiteX7" fmla="*/ 16632 w 116421"/>
                <a:gd name="connsiteY7" fmla="*/ 149685 h 332634"/>
                <a:gd name="connsiteX8" fmla="*/ 0 w 116421"/>
                <a:gd name="connsiteY8" fmla="*/ 166317 h 332634"/>
                <a:gd name="connsiteX9" fmla="*/ 16632 w 116421"/>
                <a:gd name="connsiteY9" fmla="*/ 182949 h 332634"/>
                <a:gd name="connsiteX10" fmla="*/ 49895 w 116421"/>
                <a:gd name="connsiteY10" fmla="*/ 216212 h 332634"/>
                <a:gd name="connsiteX11" fmla="*/ 49895 w 116421"/>
                <a:gd name="connsiteY11" fmla="*/ 282739 h 332634"/>
                <a:gd name="connsiteX12" fmla="*/ 99790 w 116421"/>
                <a:gd name="connsiteY12" fmla="*/ 332634 h 332634"/>
                <a:gd name="connsiteX13" fmla="*/ 116422 w 116421"/>
                <a:gd name="connsiteY13" fmla="*/ 316002 h 332634"/>
                <a:gd name="connsiteX14" fmla="*/ 99790 w 116421"/>
                <a:gd name="connsiteY14" fmla="*/ 299371 h 332634"/>
                <a:gd name="connsiteX15" fmla="*/ 83159 w 116421"/>
                <a:gd name="connsiteY15" fmla="*/ 282739 h 332634"/>
                <a:gd name="connsiteX16" fmla="*/ 83159 w 116421"/>
                <a:gd name="connsiteY16" fmla="*/ 216212 h 332634"/>
                <a:gd name="connsiteX17" fmla="*/ 60174 w 116421"/>
                <a:gd name="connsiteY17" fmla="*/ 166317 h 332634"/>
                <a:gd name="connsiteX18" fmla="*/ 83159 w 116421"/>
                <a:gd name="connsiteY18" fmla="*/ 116422 h 33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6421" h="332634">
                  <a:moveTo>
                    <a:pt x="83159" y="116422"/>
                  </a:moveTo>
                  <a:lnTo>
                    <a:pt x="83159" y="49895"/>
                  </a:lnTo>
                  <a:cubicBezTo>
                    <a:pt x="83159" y="40731"/>
                    <a:pt x="90610" y="33263"/>
                    <a:pt x="99790" y="33263"/>
                  </a:cubicBezTo>
                  <a:cubicBezTo>
                    <a:pt x="108988" y="33263"/>
                    <a:pt x="116422" y="25812"/>
                    <a:pt x="116422" y="16632"/>
                  </a:cubicBezTo>
                  <a:cubicBezTo>
                    <a:pt x="116422" y="7451"/>
                    <a:pt x="108988" y="0"/>
                    <a:pt x="99790" y="0"/>
                  </a:cubicBezTo>
                  <a:cubicBezTo>
                    <a:pt x="72281" y="0"/>
                    <a:pt x="49895" y="22386"/>
                    <a:pt x="49895" y="49895"/>
                  </a:cubicBezTo>
                  <a:lnTo>
                    <a:pt x="49895" y="116422"/>
                  </a:lnTo>
                  <a:cubicBezTo>
                    <a:pt x="49895" y="134767"/>
                    <a:pt x="34976" y="149685"/>
                    <a:pt x="16632" y="149685"/>
                  </a:cubicBezTo>
                  <a:cubicBezTo>
                    <a:pt x="7434" y="149685"/>
                    <a:pt x="0" y="157136"/>
                    <a:pt x="0" y="166317"/>
                  </a:cubicBezTo>
                  <a:cubicBezTo>
                    <a:pt x="0" y="175498"/>
                    <a:pt x="7434" y="182949"/>
                    <a:pt x="16632" y="182949"/>
                  </a:cubicBezTo>
                  <a:cubicBezTo>
                    <a:pt x="34976" y="182949"/>
                    <a:pt x="49895" y="197867"/>
                    <a:pt x="49895" y="216212"/>
                  </a:cubicBezTo>
                  <a:lnTo>
                    <a:pt x="49895" y="282739"/>
                  </a:lnTo>
                  <a:cubicBezTo>
                    <a:pt x="49895" y="310248"/>
                    <a:pt x="72281" y="332634"/>
                    <a:pt x="99790" y="332634"/>
                  </a:cubicBezTo>
                  <a:cubicBezTo>
                    <a:pt x="108988" y="332634"/>
                    <a:pt x="116422" y="325183"/>
                    <a:pt x="116422" y="316002"/>
                  </a:cubicBezTo>
                  <a:cubicBezTo>
                    <a:pt x="116422" y="306822"/>
                    <a:pt x="108988" y="299371"/>
                    <a:pt x="99790" y="299371"/>
                  </a:cubicBezTo>
                  <a:cubicBezTo>
                    <a:pt x="90610" y="299371"/>
                    <a:pt x="83159" y="291903"/>
                    <a:pt x="83159" y="282739"/>
                  </a:cubicBezTo>
                  <a:lnTo>
                    <a:pt x="83159" y="216212"/>
                  </a:lnTo>
                  <a:cubicBezTo>
                    <a:pt x="83159" y="196254"/>
                    <a:pt x="74144" y="178525"/>
                    <a:pt x="60174" y="166317"/>
                  </a:cubicBezTo>
                  <a:cubicBezTo>
                    <a:pt x="74144" y="154109"/>
                    <a:pt x="83159" y="136380"/>
                    <a:pt x="83159" y="116422"/>
                  </a:cubicBezTo>
                  <a:close/>
                </a:path>
              </a:pathLst>
            </a:custGeom>
            <a:grpFill/>
            <a:ln w="165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55CDCE4-36C9-41B9-8C97-BB8349F20357}"/>
                </a:ext>
              </a:extLst>
            </p:cNvPr>
            <p:cNvSpPr/>
            <p:nvPr/>
          </p:nvSpPr>
          <p:spPr>
            <a:xfrm>
              <a:off x="5200668" y="3566646"/>
              <a:ext cx="49895" cy="49895"/>
            </a:xfrm>
            <a:custGeom>
              <a:avLst/>
              <a:gdLst>
                <a:gd name="connsiteX0" fmla="*/ 49895 w 49895"/>
                <a:gd name="connsiteY0" fmla="*/ 24948 h 49895"/>
                <a:gd name="connsiteX1" fmla="*/ 24948 w 49895"/>
                <a:gd name="connsiteY1" fmla="*/ 49895 h 49895"/>
                <a:gd name="connsiteX2" fmla="*/ 0 w 49895"/>
                <a:gd name="connsiteY2" fmla="*/ 24948 h 49895"/>
                <a:gd name="connsiteX3" fmla="*/ 24948 w 49895"/>
                <a:gd name="connsiteY3" fmla="*/ 0 h 49895"/>
                <a:gd name="connsiteX4" fmla="*/ 49895 w 49895"/>
                <a:gd name="connsiteY4" fmla="*/ 24948 h 49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895" h="49895">
                  <a:moveTo>
                    <a:pt x="49895" y="24948"/>
                  </a:moveTo>
                  <a:cubicBezTo>
                    <a:pt x="49895" y="38726"/>
                    <a:pt x="38726" y="49895"/>
                    <a:pt x="24948" y="49895"/>
                  </a:cubicBezTo>
                  <a:cubicBezTo>
                    <a:pt x="11169" y="49895"/>
                    <a:pt x="0" y="38726"/>
                    <a:pt x="0" y="24948"/>
                  </a:cubicBezTo>
                  <a:cubicBezTo>
                    <a:pt x="0" y="11169"/>
                    <a:pt x="11169" y="0"/>
                    <a:pt x="24948" y="0"/>
                  </a:cubicBezTo>
                  <a:cubicBezTo>
                    <a:pt x="38726" y="0"/>
                    <a:pt x="49895" y="11169"/>
                    <a:pt x="49895" y="24948"/>
                  </a:cubicBezTo>
                  <a:close/>
                </a:path>
              </a:pathLst>
            </a:custGeom>
            <a:grpFill/>
            <a:ln w="165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77B26CE-3EDA-496D-A3E7-971FC636D1BC}"/>
                </a:ext>
              </a:extLst>
            </p:cNvPr>
            <p:cNvSpPr/>
            <p:nvPr/>
          </p:nvSpPr>
          <p:spPr>
            <a:xfrm>
              <a:off x="5208984" y="3683068"/>
              <a:ext cx="33263" cy="83159"/>
            </a:xfrm>
            <a:custGeom>
              <a:avLst/>
              <a:gdLst>
                <a:gd name="connsiteX0" fmla="*/ 16632 w 33263"/>
                <a:gd name="connsiteY0" fmla="*/ 0 h 83158"/>
                <a:gd name="connsiteX1" fmla="*/ 0 w 33263"/>
                <a:gd name="connsiteY1" fmla="*/ 16632 h 83158"/>
                <a:gd name="connsiteX2" fmla="*/ 0 w 33263"/>
                <a:gd name="connsiteY2" fmla="*/ 66527 h 83158"/>
                <a:gd name="connsiteX3" fmla="*/ 16632 w 33263"/>
                <a:gd name="connsiteY3" fmla="*/ 83159 h 83158"/>
                <a:gd name="connsiteX4" fmla="*/ 33263 w 33263"/>
                <a:gd name="connsiteY4" fmla="*/ 66527 h 83158"/>
                <a:gd name="connsiteX5" fmla="*/ 33263 w 33263"/>
                <a:gd name="connsiteY5" fmla="*/ 16632 h 83158"/>
                <a:gd name="connsiteX6" fmla="*/ 16632 w 33263"/>
                <a:gd name="connsiteY6" fmla="*/ 0 h 8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63" h="83158">
                  <a:moveTo>
                    <a:pt x="16632" y="0"/>
                  </a:moveTo>
                  <a:cubicBezTo>
                    <a:pt x="7434" y="0"/>
                    <a:pt x="0" y="7451"/>
                    <a:pt x="0" y="16632"/>
                  </a:cubicBezTo>
                  <a:lnTo>
                    <a:pt x="0" y="66527"/>
                  </a:lnTo>
                  <a:cubicBezTo>
                    <a:pt x="0" y="75708"/>
                    <a:pt x="7434" y="83159"/>
                    <a:pt x="16632" y="83159"/>
                  </a:cubicBezTo>
                  <a:cubicBezTo>
                    <a:pt x="25829" y="83159"/>
                    <a:pt x="33263" y="75708"/>
                    <a:pt x="33263" y="66527"/>
                  </a:cubicBezTo>
                  <a:lnTo>
                    <a:pt x="33263" y="16632"/>
                  </a:lnTo>
                  <a:cubicBezTo>
                    <a:pt x="33263" y="7451"/>
                    <a:pt x="25829" y="0"/>
                    <a:pt x="16632" y="0"/>
                  </a:cubicBezTo>
                  <a:close/>
                </a:path>
              </a:pathLst>
            </a:custGeom>
            <a:grpFill/>
            <a:ln w="165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54DD610-DE7F-4B5A-ABEA-2CC12334AD59}"/>
              </a:ext>
            </a:extLst>
          </p:cNvPr>
          <p:cNvGrpSpPr/>
          <p:nvPr/>
        </p:nvGrpSpPr>
        <p:grpSpPr>
          <a:xfrm>
            <a:off x="439829" y="1604655"/>
            <a:ext cx="3730326" cy="1404257"/>
            <a:chOff x="439829" y="1604655"/>
            <a:chExt cx="3730326" cy="1404257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771FC40-2FC2-401E-AFDD-7CD8B03D2D63}"/>
                </a:ext>
              </a:extLst>
            </p:cNvPr>
            <p:cNvSpPr txBox="1"/>
            <p:nvPr/>
          </p:nvSpPr>
          <p:spPr>
            <a:xfrm>
              <a:off x="854058" y="1840618"/>
              <a:ext cx="33160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Hey server,  save this </a:t>
              </a:r>
              <a:r>
                <a:rPr lang="en-US" sz="24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dvent Pro" panose="02000506040000020004" pitchFamily="2" charset="0"/>
                </a:rPr>
                <a:t>brick_texture.json</a:t>
              </a:r>
              <a:endPara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vent Pro" panose="02000506040000020004" pitchFamily="2" charset="0"/>
              </a:endParaRPr>
            </a:p>
          </p:txBody>
        </p:sp>
        <p:sp>
          <p:nvSpPr>
            <p:cNvPr id="55" name="Speech Bubble: Oval 54">
              <a:extLst>
                <a:ext uri="{FF2B5EF4-FFF2-40B4-BE49-F238E27FC236}">
                  <a16:creationId xmlns:a16="http://schemas.microsoft.com/office/drawing/2014/main" id="{DF3C8B15-22AF-422C-B317-48CB71025525}"/>
                </a:ext>
              </a:extLst>
            </p:cNvPr>
            <p:cNvSpPr/>
            <p:nvPr/>
          </p:nvSpPr>
          <p:spPr>
            <a:xfrm>
              <a:off x="439829" y="1604655"/>
              <a:ext cx="3378407" cy="1404257"/>
            </a:xfrm>
            <a:prstGeom prst="wedgeEllipseCallout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D47C5B8-F5C3-428C-A9D7-1CFAA88880B9}"/>
              </a:ext>
            </a:extLst>
          </p:cNvPr>
          <p:cNvGrpSpPr/>
          <p:nvPr/>
        </p:nvGrpSpPr>
        <p:grpSpPr>
          <a:xfrm>
            <a:off x="6728874" y="42437"/>
            <a:ext cx="2535050" cy="926549"/>
            <a:chOff x="439829" y="1604655"/>
            <a:chExt cx="3964712" cy="1404257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5FA4D73-779A-449A-B90C-48ED7474294B}"/>
                </a:ext>
              </a:extLst>
            </p:cNvPr>
            <p:cNvSpPr txBox="1"/>
            <p:nvPr/>
          </p:nvSpPr>
          <p:spPr>
            <a:xfrm>
              <a:off x="1088444" y="1845118"/>
              <a:ext cx="33160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Okay got it</a:t>
              </a:r>
              <a:endPara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vent Pro" panose="02000506040000020004" pitchFamily="2" charset="0"/>
              </a:endParaRPr>
            </a:p>
          </p:txBody>
        </p:sp>
        <p:sp>
          <p:nvSpPr>
            <p:cNvPr id="59" name="Speech Bubble: Oval 58">
              <a:extLst>
                <a:ext uri="{FF2B5EF4-FFF2-40B4-BE49-F238E27FC236}">
                  <a16:creationId xmlns:a16="http://schemas.microsoft.com/office/drawing/2014/main" id="{79EB0EFA-5278-4667-BE76-5FC1A3DD427A}"/>
                </a:ext>
              </a:extLst>
            </p:cNvPr>
            <p:cNvSpPr/>
            <p:nvPr/>
          </p:nvSpPr>
          <p:spPr>
            <a:xfrm>
              <a:off x="439829" y="1604655"/>
              <a:ext cx="3378407" cy="1404257"/>
            </a:xfrm>
            <a:prstGeom prst="wedgeEllipseCallout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DA972DB-0713-4967-A39D-E9DB4551CE10}"/>
              </a:ext>
            </a:extLst>
          </p:cNvPr>
          <p:cNvGrpSpPr/>
          <p:nvPr/>
        </p:nvGrpSpPr>
        <p:grpSpPr>
          <a:xfrm>
            <a:off x="8634309" y="1547746"/>
            <a:ext cx="3557691" cy="1404257"/>
            <a:chOff x="439829" y="1604655"/>
            <a:chExt cx="3557691" cy="140425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2BA9090-F442-40FB-9287-ADF52895849A}"/>
                </a:ext>
              </a:extLst>
            </p:cNvPr>
            <p:cNvSpPr txBox="1"/>
            <p:nvPr/>
          </p:nvSpPr>
          <p:spPr>
            <a:xfrm>
              <a:off x="681423" y="1914824"/>
              <a:ext cx="33160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Hey server,  can I have </a:t>
              </a:r>
              <a:r>
                <a:rPr lang="en-US" sz="24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dvent Pro" panose="02000506040000020004" pitchFamily="2" charset="0"/>
                </a:rPr>
                <a:t>brick_texture.json</a:t>
              </a:r>
              <a:endPara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vent Pro" panose="02000506040000020004" pitchFamily="2" charset="0"/>
              </a:endParaRPr>
            </a:p>
          </p:txBody>
        </p:sp>
        <p:sp>
          <p:nvSpPr>
            <p:cNvPr id="62" name="Speech Bubble: Oval 61">
              <a:extLst>
                <a:ext uri="{FF2B5EF4-FFF2-40B4-BE49-F238E27FC236}">
                  <a16:creationId xmlns:a16="http://schemas.microsoft.com/office/drawing/2014/main" id="{285E7314-D64F-4B73-9E35-A1552AACCED6}"/>
                </a:ext>
              </a:extLst>
            </p:cNvPr>
            <p:cNvSpPr/>
            <p:nvPr/>
          </p:nvSpPr>
          <p:spPr>
            <a:xfrm>
              <a:off x="439829" y="1604655"/>
              <a:ext cx="3378407" cy="1404257"/>
            </a:xfrm>
            <a:prstGeom prst="wedgeEllipseCallout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A9A92A8-8732-4999-A026-6CD68FE35E21}"/>
              </a:ext>
            </a:extLst>
          </p:cNvPr>
          <p:cNvGrpSpPr/>
          <p:nvPr/>
        </p:nvGrpSpPr>
        <p:grpSpPr>
          <a:xfrm>
            <a:off x="6722104" y="42436"/>
            <a:ext cx="2389661" cy="926549"/>
            <a:chOff x="439829" y="1604655"/>
            <a:chExt cx="3737329" cy="1404257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6FA3CB5-5A00-4B0E-A833-0C7605DB0D53}"/>
                </a:ext>
              </a:extLst>
            </p:cNvPr>
            <p:cNvSpPr txBox="1"/>
            <p:nvPr/>
          </p:nvSpPr>
          <p:spPr>
            <a:xfrm>
              <a:off x="861062" y="1847557"/>
              <a:ext cx="3316096" cy="6996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Advent Pro" panose="02000506040000020004" pitchFamily="2" charset="0"/>
                </a:rPr>
                <a:t>Here it is</a:t>
              </a:r>
              <a:endPara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vent Pro" panose="02000506040000020004" pitchFamily="2" charset="0"/>
              </a:endParaRPr>
            </a:p>
          </p:txBody>
        </p:sp>
        <p:sp>
          <p:nvSpPr>
            <p:cNvPr id="65" name="Speech Bubble: Oval 64">
              <a:extLst>
                <a:ext uri="{FF2B5EF4-FFF2-40B4-BE49-F238E27FC236}">
                  <a16:creationId xmlns:a16="http://schemas.microsoft.com/office/drawing/2014/main" id="{D566BA09-474C-444D-9CFF-22BBCDA6B288}"/>
                </a:ext>
              </a:extLst>
            </p:cNvPr>
            <p:cNvSpPr/>
            <p:nvPr/>
          </p:nvSpPr>
          <p:spPr>
            <a:xfrm>
              <a:off x="439829" y="1604655"/>
              <a:ext cx="3378407" cy="1404257"/>
            </a:xfrm>
            <a:prstGeom prst="wedgeEllipseCallout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79521812-83E9-4561-91C4-2E76699E2583}"/>
              </a:ext>
            </a:extLst>
          </p:cNvPr>
          <p:cNvSpPr txBox="1"/>
          <p:nvPr/>
        </p:nvSpPr>
        <p:spPr>
          <a:xfrm>
            <a:off x="291811" y="5855197"/>
            <a:ext cx="3303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Editor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44E9268-C544-4FE7-8E97-205D78B2C37A}"/>
              </a:ext>
            </a:extLst>
          </p:cNvPr>
          <p:cNvSpPr txBox="1"/>
          <p:nvPr/>
        </p:nvSpPr>
        <p:spPr>
          <a:xfrm>
            <a:off x="7781764" y="5855197"/>
            <a:ext cx="3303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Content Delivery System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946DF1D-B9E2-4C93-AA15-F9037D6F8243}"/>
              </a:ext>
            </a:extLst>
          </p:cNvPr>
          <p:cNvSpPr txBox="1"/>
          <p:nvPr/>
        </p:nvSpPr>
        <p:spPr>
          <a:xfrm>
            <a:off x="2457101" y="42436"/>
            <a:ext cx="3303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Advent Pro" panose="02000506040000020004" pitchFamily="2" charset="0"/>
              </a:rPr>
              <a:t>Material Designer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dvent Pro" panose="02000506040000020004" pitchFamily="2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93708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8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0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2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2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113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114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5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7" dur="10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118" dur="10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119" dur="10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100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7" presetClass="emph" presetSubtype="0" repeatCount="indefinite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2" dur="50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animClr clrSpc="rgb" dir="cw">
                                      <p:cBhvr>
                                        <p:cTn id="123" dur="50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B4541"/>
                                      </p:to>
                                    </p:animClr>
                                    <p:set>
                                      <p:cBhvr>
                                        <p:cTn id="124" dur="50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5" dur="500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000"/>
                            </p:stCondLst>
                            <p:childTnLst>
                              <p:par>
                                <p:cTn id="138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95833E-6 -4.07407E-6 L 0.18972 -0.39027 " pathEditMode="relative" rAng="0" ptsTypes="AA">
                                      <p:cBhvr>
                                        <p:cTn id="14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79" y="-1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500"/>
                            </p:stCondLst>
                            <p:childTnLst>
                              <p:par>
                                <p:cTn id="151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500"/>
                            </p:stCondLst>
                            <p:childTnLst>
                              <p:par>
                                <p:cTn id="16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500"/>
                            </p:stCondLst>
                            <p:childTnLst>
                              <p:par>
                                <p:cTn id="164" presetID="49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972 -0.39027 L 0.40821 -0.06226 " pathEditMode="relative" rAng="0" ptsTypes="AA">
                                      <p:cBhvr>
                                        <p:cTn id="165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4" y="1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3500"/>
                            </p:stCondLst>
                            <p:childTnLst>
                              <p:par>
                                <p:cTn id="16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4000"/>
                            </p:stCondLst>
                            <p:childTnLst>
                              <p:par>
                                <p:cTn id="171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00"/>
                            </p:stCondLst>
                            <p:childTnLst>
                              <p:par>
                                <p:cTn id="1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1000"/>
                            </p:stCondLst>
                            <p:childTnLst>
                              <p:par>
                                <p:cTn id="1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10" grpId="0" animBg="1"/>
      <p:bldP spid="14" grpId="0" animBg="1"/>
      <p:bldP spid="15" grpId="0" animBg="1"/>
      <p:bldP spid="15" grpId="1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7" grpId="1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8" grpId="1" animBg="1"/>
      <p:bldP spid="40" grpId="0" animBg="1"/>
      <p:bldP spid="42" grpId="0" animBg="1"/>
      <p:bldP spid="66" grpId="0"/>
      <p:bldP spid="67" grpId="0"/>
      <p:bldP spid="68" grpId="0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rgbClr val="FFFFFF"/>
      </a:lt1>
      <a:dk2>
        <a:srgbClr val="44546A"/>
      </a:dk2>
      <a:lt2>
        <a:srgbClr val="E7E6E6"/>
      </a:lt2>
      <a:accent1>
        <a:srgbClr val="00B050"/>
      </a:accent1>
      <a:accent2>
        <a:srgbClr val="262626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2633</TotalTime>
  <Words>313</Words>
  <Application>Microsoft Office PowerPoint</Application>
  <PresentationFormat>Widescreen</PresentationFormat>
  <Paragraphs>90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Advent Pro</vt:lpstr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Lasantha Madushan</dc:creator>
  <cp:lastModifiedBy>Lasantha Madushan</cp:lastModifiedBy>
  <cp:revision>147</cp:revision>
  <dcterms:created xsi:type="dcterms:W3CDTF">2019-06-27T18:42:14Z</dcterms:created>
  <dcterms:modified xsi:type="dcterms:W3CDTF">2020-03-03T04:06:38Z</dcterms:modified>
</cp:coreProperties>
</file>

<file path=docProps/thumbnail.jpeg>
</file>